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326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121A2-495F-4B52-AB57-4DC914025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D09C2-FECE-4ECB-84C8-4963B03F6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4467C-A8B7-4822-A421-120769045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C2666-61C8-4184-A21C-D82355B95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CFAB17-B106-4F1B-B0A9-4DA28C85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D7B918-909F-4F0A-9C4B-4D60C31D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97922-A3D4-44D7-8DBA-99641256C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8A33D-526B-4FB6-906C-070CA80F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4CC34-2121-4EE8-8CDC-CC586ABA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31311-EE23-4C47-847C-3587C9312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2496C-B9F2-48F1-AFDD-C2C8E7289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jpeg" /><Relationship Id="rId5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1075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7058"/>
            <a:ext cx="12229663" cy="57326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42747" y="1226293"/>
            <a:ext cx="9106507" cy="179413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文献计量学方法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3788566" y="3540703"/>
            <a:ext cx="4652531" cy="489827"/>
            <a:chOff x="3788566" y="3540703"/>
            <a:chExt cx="4652531" cy="489827"/>
          </a:xfrm>
        </p:grpSpPr>
        <p:sp>
          <p:nvSpPr>
            <p:cNvPr id="5" name="AutoShape 5"/>
            <p:cNvSpPr/>
            <p:nvPr/>
          </p:nvSpPr>
          <p:spPr>
            <a:xfrm>
              <a:off x="3788566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6" name="AutoShape 6"/>
            <p:cNvSpPr/>
            <p:nvPr/>
          </p:nvSpPr>
          <p:spPr>
            <a:xfrm>
              <a:off x="6308735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190500" dist="228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547" cy="3957447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文献检索与整理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文献评价方法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文献计量学软件工具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文献计量学研究案例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4226" y="2429860"/>
            <a:ext cx="3263018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文献计量学是一门采用数学、统计学等计量方法研究文献信息的本质、特征和规律性的学科。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08528" y="2429860"/>
            <a:ext cx="3289246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它以文献为研究对象，通过对文献数量、分布、流动和相互作用等特征的定量分析，来反映学科领域的动态变化、学科研究的热点和趋势等问题。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226" y="176330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文献计量学的发展历程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20世纪50年代以后，随着计算机技术和统计方法的不断发展，文献计量学逐渐成为一门独立的学科。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现代文献计量学已经与信息科学、计算机科学、数学、社会学等学科深度融合，成为研究学科领域发展规律、评估学科发展水平的重要工具。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文献计量学起源于20世纪初，当时主要是为了解决图书馆学和文献学领域的一些问题。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文献计量学的应用领域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15607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学科研究热点和趋势分析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通过对大量文献的统计和分析，发现学科领域的研究热点和趋势，为科研人员提供研究方向和思路。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38006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学科结构和发展动态研究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通过对学科领域论文的分布和流动情况进行分析，揭示学科结构的演变和动态发展，为学科建设和资源配置提供参考。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60404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科研评价和学术评价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通过对论文数量、被引次数、影响因子等指标的统计和分析，评价科研机构、学者和论文的质量和水平，为学术评价和科研管理提供依据。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80607" y="1020470"/>
            <a:ext cx="1985990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037367" y="1020470"/>
            <a:ext cx="2118497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724677" y="1059557"/>
            <a:ext cx="19874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文献检索与整理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文献检索的方法与技巧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使用多种数据库和搜索引擎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使用多个数据库和搜索引擎，如CNKI、万方、Google Scholar等，可以扩大检索范围，提高查全率。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限制检索范围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可以通过限制检索范围，如时间范围、期刊类型、学科领域等，来缩小检索结果的数量，提高检索效率。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明确研究主题和关键词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在检索文献前，需要明确研究主题和关键词，以便从海量文献中筛选出与主题相关的文献。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根据研究主题和目的筛选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68586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筛选文献时，需要依据研究主题和目的来判断是否与本研究相关，并选择高质量的文献进行阅读。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做好记录和整理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8161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在筛选和阅读文献时，需要做好记录和整理，包括文献的标题、作者、出版时间、研究方法、结果等，以便后续的分析和综述。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注意文献的质量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1585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在筛选文献时，需要注意文献的质量，包括研究的样本大小、数据分析方法、结论的可靠性等，以确保所选取的文献具有较高的可信度。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文献筛选与整理的规则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客观评价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在评价各个文献时，需要客观公正地评价其优点和不足之处，不偏袒任何一方。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文献综述的写作技巧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总结归纳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在综述各个文献时，需要对它们进行总结归纳，提炼出共性和差异点，以便更好地理解整个研究领域的发展和现状。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32" name="TextBox 3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结构清晰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在写作文献综述时，需要有一个清晰的提纲或结构，以便组织好各个部分的内容。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文献评价方法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5292" t="41512" b="7114"/>
          <a:stretch>
            <a:fillRect/>
          </a:stretch>
        </p:blipFill>
        <p:spPr>
          <a:xfrm>
            <a:off x="9596340" y="4278489"/>
            <a:ext cx="2595660" cy="2498184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694" b="1269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7" name="TextBox 7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定量评价方法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AutoShape 28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通过分析文献的被引频次、影响因子等指标，评价其学术价值和影响力。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通过分析两篇或多篇文献共同被其他文献引用的次数，评价其学术价值和相关性。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通过对文献的内容进行系统分析和比较，评价其主题、观点等特征。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引文分析法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共被引分析法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内容分析法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邀请专业领域的专家对文献进行评审，根据其学术价值、创新性等进行评估。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将文献与已有研究进行比较，评估其是否具有创新性和学术价值。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通过对文献的逻辑结构、推理过程进行分析，评估其学术价值和可信度。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11" name="TextBox 11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定性评价方法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专家评审法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归纳比较法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逻辑分析法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混合评价方法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综合评价法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将定量和定性评价方法结合起来，综合评价文献的学术价值和影响力。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707422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主成分分析法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707422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通过数学变换将多个指标简化为少数几个主成分，以更全面地反映文献的学术价值。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系统评价法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将多种评价方法进行综合运用，以更全面、客观地评估文献的学术价值。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107669" y="1389241"/>
            <a:ext cx="1133365" cy="113336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704309" y="1389241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151819" y="1389241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157898" y="1461779"/>
            <a:ext cx="3008522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247566" y="1449587"/>
            <a:ext cx="2941870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800056" y="1449587"/>
            <a:ext cx="2941870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https://d.book118.com/988061075062006033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2024-09-11T11:24:11.886</cp:lastPrinted>
  <dcterms:created xsi:type="dcterms:W3CDTF">2024-09-11T03:24:11Z</dcterms:created>
  <dcterms:modified xsi:type="dcterms:W3CDTF">2024-09-11T03:24:13Z</dcterms:modified>
</cp:coreProperties>
</file>