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8B7846-6C48-4E4A-8BAD-03CACE1443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20DE16-8EAD-4425-9A5B-29FFA57A3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FF905-FF22-400C-BDF4-18AA14BFE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B113A0-28AB-4983-B416-6F88273A9B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B7C2DD9-CBC2-42D5-AB3B-A767DFC7B9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DAD1DDA-1697-4A9E-BB37-79AA94414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788826-958F-4C67-8908-43D86E34B3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BF45A4-DDE5-4FBF-8D83-1779C2946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BC50E-A0B0-4F7F-A93B-C326D029B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9554D7-7512-4518-BC51-12486730D0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BD52E2-B9FF-4754-8729-B2ED48B6DB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063052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医院药剂科个人年度总结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业务能力提升与培训学习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科研创新与学术成果分享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医德医风建设与患者服务优化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准确无误地完成全年处方调配工作，确保患者用药安全。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处方调配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9667" r="19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制剂生产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窗口服务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4000" b="14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按照GMP标准，参与制剂的生产过程，保证制剂质量。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提供优质的窗口服务，耐心解答患者咨询，提高患者满意度。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药剂科日常工作完成情况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严格审核医生开具的处方，确保药物使用合理、安全、有效。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7125" r="1712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处方审核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通过对患者的用药教育，提高患者合理用药意识，减少药物不良反应的发生。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合理用药指导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为患者和医护人员提供药物信息咨询服务，解答用药相关问题。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药物咨询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处方审核及合理用药指导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530" b="2553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7699" b="176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药品采购、验收与库存管理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药品采购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根据医院需求和药品目录，制定合理的药品采购计划，确保药品供应及时、充足。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药品验收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按照药品验收制度，对采购的药品进行严格验收，确保药品质量合格。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库存管理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采用先进的库存管理方法，确保药品存储安全、有效，降低库存成本。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建立药品不良反应监测体系，及时发现并处理药品不良反应事件。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不良反应监测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按照相关规定，及时上报药品不良反应情况，为药品监管提供有力支持。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不良反应报告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通过对药品不良反应数据的分析，提出改进措施，提高用药安全水平。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数据分析与改进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药品不良反应监测与报告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业务能力提升与培训学习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参加医院内部培训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积极参与医院组织的各类培训活动，如药品管理、合理用药等，提高业务水平。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参加专业培训班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报名参加专业培训班，系统学习药学理论知识和实践技能，提升专业素养。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参加国家级药学学术会议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通过参加学术会议，了解最新的药学研究成果和前沿动态，拓宽专业视野。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500" r="10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参加专业培训及学术会议情况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学习新药知识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关注新药的研发动态和上市情况，学习新药的药理作用、适应症和用药注意事项等。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阅读药学专业文献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定期阅读药学领域的核心期刊和学术论文，了解最新的研究进展和成果。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拓展相关医学知识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学习与药学相关的医学知识，如临床医学、病理学等，提高对疾病的认知和理解。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6667" b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药学知识更新与拓展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通过不断的实践和学习，提高药品调配的准确性和效率，确保患者用药安全。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药品调配技能提升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83" r="1458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掌握静脉药物的配置方法和注意事项，提高静脉用药的安全性和有效性。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静脉药物配置技能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学习药品检验的基本理论和操作技能，能够独立完成药品的质量检查和评价工作。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药品检验技能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实践操作技能提高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与其他部门协作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主动与其他医疗科室和行政部门保持联系和沟通，协调解决工作中遇到的问题和困难。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与同事紧密合作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积极参与团队工作，与同事保持良好的沟通和协作，共同完成各项工作任务。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与患者有效沟通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加强与患者的沟通和交流能力，耐心解答患者用药咨询，提高患者满意度。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团队协作和沟通能力增强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科研创新与学术成果分享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625" r="10625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本年度，我积极参与了医院药剂科的多个课题研究，包括新药研发、药物相互作用研究、临床用药指导等。在研究过程中，我认真完成了实验设计、数据收集和分析等工作，为课题的顺利推进做出了贡献。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参与课题研究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在课题研究的基础上，我认真撰写了学术论文，并在国内外知名学术期刊上发表了多篇论文。这些论文的发表不仅提升了我个人的学术影响力，也为医院药剂科的科研工作增添了新的成果。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论文发表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参与课题研究及论文发表情况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https://d.book118.com/988063052117006026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2024-09-04T05:50:07.894</cp:lastPrinted>
  <dcterms:created xsi:type="dcterms:W3CDTF">2024-09-03T21:50:07Z</dcterms:created>
  <dcterms:modified xsi:type="dcterms:W3CDTF">2024-09-03T21:50:10Z</dcterms:modified>
</cp:coreProperties>
</file>