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6F5E8-0143-4AE7-8F0B-3828FB6F8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DA1D-8B66-4977-B66C-A36FEC6EF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6A06B-8123-40B9-9C74-BE36AF22A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5F974-6FE2-4D96-9B59-981B970E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E5CDA0-B3B4-489C-9C60-7939E853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5A781-7518-4638-B274-25695738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46547-5AB2-45E6-9DEB-6A9B7D57A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FDF55-E348-41F4-8A35-6A564F403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FC2CF-5C47-4AC7-9FD2-3A9A3A28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68A375-B7A1-4748-8469-EDC182B8F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54E0A-2AE7-429B-AA36-EABE0731A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307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药店与医院的配合与合作培训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药店与医院合作现状分析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药店如何更好地配合医院工作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医院如何更好地支持药店发展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药店与医院合作中的风险与应对措施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未来药店与医院合作趋势展望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提升药店与医院合作水平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通过培训，加强药店与医院之间的沟通与合作，提高双方的服务质量和效率。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随着医疗改革的深入推进，药店与医院的合作成为必然趋势，培训有助于双方更好地适应改革需求。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促进患者用药安全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药店与医院的紧密合作有助于确保患者用药安全，减少用药错误和不良反应的发生。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药店与医院合作可以实现资源共享，避免资源浪费，提高医疗资源的利用效率。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优化医疗资源配置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提升患者就医体验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推动医药行业发展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通过药店与医院的合作，患者可以更加便捷地获取药品和医疗服务，提高就医体验。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药店与医院的合作有助于推动医药行业的发展，促进医药市场的繁荣和规范。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药店与医院合作的意义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药店与医院合作现状分析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目前药店与医院的合作大多停留在简单的药品供应层面，缺乏深度合作。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08" r="12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合作形式单一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药店与医院之间缺乏有效的信息沟通机制，导致药品供应不及时、不准确。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由于缺乏统一的服务标准和监管机制，药店和医院的服务质量存在较大差异。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某药店与医院合作开展慢性病管理项目，通过为患者提供个性化的用药指导和健康管理服务，提高了患者满意度和忠诚度。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某大型连锁药店与当地三甲医院建立紧密合作关系，通过共同设立药品配送中心、实现药品信息共享等方式，提高了药品供应效率和服务质量。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某医院与周边多家药店建立合作关系，共同打造“医+药”服务模式，为患者提供一站式就医购药服务，提升了患者就医体验。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50" r="14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583" r="13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案例分析：成功合作经验分享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药店如何更好地配合医院工作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药店应与医院建立紧密的合作关系，确保在紧急情况下能够快速响应并提供所需药品。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通过精准的需求预测和智能的库存管理系统，药店能够减少断货和积压现象，确保药品的及时供应。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药店应优化药品的物流配送流程，确保药品在运输过程中的安全和速度，减少患者的等待时间。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强化物流配送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提高药品供应效率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542" b="18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药店应严格遵守药品采购规定，确保从正规渠道采购药品，并查验药品质量和相关证明文件。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严格药品采购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药店需建立完善的药品储存管理制度，确保药品在储存过程中的质量和安全，防止过期和变质。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强化药品储存管理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药店应定期对药品进行质量检查，确保所售药品符合质量标准，保障患者的用药安全。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定期质量检查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加强药品质量监管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建立患者档案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药店可为患者建立用药档案，记录患者的用药历史和过敏情况等信息，为患者提供更加个性化的服务。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提供用药指导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药店应为患者提供详细的用药指导，包括药品的用法、用量、注意事项等，确保患者正确用药。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简化购药流程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药店应优化购药流程，减少患者排队等待时间，提供便捷的支付方式，提高购药效率。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优化患者购药流程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https://d.book118.com/988063076056006032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2024-09-09T21:51:05.084</cp:lastPrinted>
  <dcterms:created xsi:type="dcterms:W3CDTF">2024-09-09T13:51:05Z</dcterms:created>
  <dcterms:modified xsi:type="dcterms:W3CDTF">2024-09-09T13:51:07Z</dcterms:modified>
</cp:coreProperties>
</file>