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29E834-3815-48CA-AA04-35DDCA609C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806B39-BF3A-4DF4-9A7D-D793E6B4A5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34AB75-19FD-4C5C-8FA7-8041D813E2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740925-4D1C-4E90-8782-0AF2DB9957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8508AF-C9A1-4972-AD4B-1953B6D2FA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E44F6C-05BF-4936-85C7-D1B9794A7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FA39A7-171E-4C3D-8CF8-E894EF5658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5D3CD0-4AD4-4785-973E-B24D9F4B98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3825B7-0DB3-4C77-9206-7F434936C2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AB343E-704F-4D28-82D4-8CCA843A00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CB2F5D-3B8A-4365-BBC7-DDD339405D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063111120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品管圈汇报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品管圈介绍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品管圈活动实施过程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品管圈活动成果展示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品管圈活动总结与展望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品管圈介绍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品管圈的定义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品管圈（Quality Control Circle, QCC）是指同一工作现场、工作性质相似的基层人员，自动自发地进行品质管理活动所组成的小组。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品管圈是质量管理的重要手段之一，通过小组活动，运用科学的方法和工具，解决工作现场中存在的问题，以达到改善业绩、提升质量的目的。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品管圈的起源与发展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品管圈起源于日本，最初是为了解决企业生产现场中的质量问题而成立的小组。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随着质量管理理论的发展，品管圈逐渐成为全球范围内广泛采用的质量管理方法之一。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在中国，品管圈活动始于20世纪80年代，经过多年的发展，已经成为企业质量管理中不可或缺的一部分。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035796" y="2245545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6" name="TextBox 6"/>
          <p:cNvSpPr txBox="1"/>
          <p:nvPr/>
        </p:nvSpPr>
        <p:spPr>
          <a:xfrm>
            <a:off x="894460" y="2449800"/>
            <a:ext cx="3003085" cy="3169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品管圈通常由7-10名成员组成，包括圈长、辅导员和圈员等角色。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4803382" y="2245545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662047" y="2449800"/>
            <a:ext cx="3003085" cy="3169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品管圈的特点包括自主性、自发性、群众性和民主性等。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8570969" y="2245545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8429633" y="2449800"/>
            <a:ext cx="3003085" cy="3169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主性是指品管圈成员能够自主地发现问题、分析问题和解决问题；自发性是指品管圈成员能够自觉地参与质量管理活动；群众性是指品管圈成员来自基层，具有广泛的代表性；民主性是指品管圈成员之间相互平等，能够充分发表意见，共同决策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品管圈的组成与特点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品管圈活动实施过程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选定品管圈活动的主题是整个活动的关键，需要综合考虑组织的需求、问题的紧急性以及团队的能力。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在主题选定阶段，团队成员需要充分讨论和收集意见，识别出组织存在的问题，并选择一个最具有代表性和改善空间的主题进行深入研究和改进。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主题选定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制定详细的品管圈活动计划是确保活动顺利进行的关键，需要明确活动的目标、时间安排、资源需求以及人员分工。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在计划制定阶段，团队成员需要共同商讨并确定活动计划，包括活动的时间节点、每个阶段的任务和目标、所需的资源以及人员的具体分工等。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活动计划制定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现状把握是品管圈活动的必要步骤，需要收集和分析数据以了解当前问题的实际情况。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在现状把握阶段，团队成员需要通过数据收集、调查、访谈等方式了解主题现状，并对数据进行整理和分析，以明确问题的性质和程度。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现状把握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目标设定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目标设定是品管圈活动的核心，需要根据现状把握的结果制定可实现和具有挑战性的目标。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在目标设定阶段，团队成员需要根据现状把握的结果，结合组织的需求和资源情况，制定具体的、可衡量的、可实现的和具有时限的目标。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原因分析是品管圈活动中至关重要的环节，需要深入分析问题产生的原因，为制定对策提供依据。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在原因分析阶段，团队成员需要通过头脑风暴、鱼骨图等方法对问题的原因进行深入分析，找出根本原因，为制定对策提供依据。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原因分析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制定对策并实施是品管圈活动的核心内容，需要综合考虑可行性、经济性和可持续性。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在对策制定与实施阶段，团队成员需要针对根本原因制定具体的改进措施和实施计划，并分工合作确保对策的有效实施。同时需要对实施过程进行监控和调整，以确保对策的有效性和可行性。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策落定与实施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效果确认是品管圈活动的重要环节，需要对改进措施的实施效果进行评估和验证。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在效果确认阶段，团队成员需要通过收集和分析数据，对比改进前后的效果，评估对策的有效性和实施成果。同时需要对未达到预期效果的原因进行分析和改进。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效果确认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https://d.book118.com/988063111120006034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2024-09-13T07:31:14.751</cp:lastPrinted>
  <dcterms:created xsi:type="dcterms:W3CDTF">2024-09-12T23:31:14Z</dcterms:created>
  <dcterms:modified xsi:type="dcterms:W3CDTF">2024-09-12T23:31:16Z</dcterms:modified>
</cp:coreProperties>
</file>