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6D3D-1840-48B9-A146-5EBE88D8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84A6C-4F1A-4942-8D17-5D59A74D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E3BF9-5431-4A7A-A5F9-DF415D37F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D8F19-81AE-4E14-99F8-259B975C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2C884-1B75-4040-A918-78D868FD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6A841-824D-4E33-A155-BE838212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4FC3C-12A3-4D1C-AFDC-49E76D6FF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9D1A1-1CA4-4B26-B251-B28CDD1DD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8A893-ACF2-4E86-BD7C-C5CE9C61B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9555E-F7B0-4730-936B-73501A0BE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5F180-A5A7-43FB-8F2A-2166737F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311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护理科研立项答辩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护理科研项目创新点与特色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答辩准备与注意事项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护理科研项目背景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通过护理科研，不断探索和发现新的护理理论和方法，推动护理学科的进步和发展。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护理科研的成果可以转化为临床实践，提高护理服务的质量和水平，改善患者的就医体验。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护理科研能够培养具备创新思维和实践能力的护理人才，为护理事业的发展提供人才保障。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探讨人工智能在护理领域的应用，如智能护理机器人、智能健康监测等。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244" r="2524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研究慢病患者的长期护理和管理，提高慢病患者的生活质量和健康水平。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关注患者的心理健康，研究心理护理的方法和技巧，提高患者的心理舒适度和满意度。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当前护理科研的热点问题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国际化视野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借鉴国际先进的护理科研成果和实践经验，推动我国护理科研的国际化发展。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临床实践与科研相结合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加强临床实践与科研的结合，将科研成果转化为临床实践，推动护理服务的创新和发展。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加强与其他学科的合作，如医学、心理学、社会学等，共同开展护理科研项目。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护理科研项目内容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明确研究的核心目标，如解决某一特定的护理问题或验证某一理论。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阐述研究的重要性和对护理实践、理论或政策的潜在影响。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详细列出研究的主要部分或阶段，如文献综述、方法选择、数据收集和分析等。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描述研究的设计（如观察法、实验法、调查法等）、使用的工具或技术，以及如何确保研究的可靠性和有效性。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说明预期的研究产出，如论文、报告、实践指南等。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阐述研究成果如何转化为实践，对护理工作的影响和可能的改进。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研究预期成果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护理科研项目实施计划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研究进度安排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第一阶段（1-3个月）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文献综述与前期准备，确定研究问题和方法。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第三阶段（7-9个月）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数据整理与分析，初步结果整理。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第二阶段（4-6个月）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实验或调查设计，数据采集。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第四阶段（10-12个月）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研究结论总结，撰写论文或研究报告。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https://d.book118.com/988063115122006030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2024-09-07T09:39:49.291</cp:lastPrinted>
  <dcterms:created xsi:type="dcterms:W3CDTF">2024-09-07T01:39:49Z</dcterms:created>
  <dcterms:modified xsi:type="dcterms:W3CDTF">2024-09-07T01:39:51Z</dcterms:modified>
</cp:coreProperties>
</file>