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31149-D4CA-40A2-B0C9-1343CD46A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D6D83-7BD6-463A-A17D-5A892F536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E3B7F-DECD-41B9-A9A4-93FB2ABF6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886DE-D9F4-45E8-A70D-519F7CCC4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9149F5-4593-46B4-BD10-DADA6064A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2CACC-8362-4364-BE99-A0AB98766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B7551-9EA5-4BD3-90E7-C64E25ED0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085C7-8B70-4959-935B-5ABFB6353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E4C7C-7168-4892-99D6-E4A8D8B9E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8DE42-E049-4DDC-A661-4EB7CF645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95AE8-C144-4811-B841-3D209F38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64047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《工业设计史第二章》ppt课件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工业设计风格演变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工业设计材料与技术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工业设计的定义、特点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是一种将创新、美学和实用性相结合的过程，旨在创造满足人们需求和期望的产品、服务和系统。它具有跨学科的特点，涉及到工程、艺术、商业等多个领域。工业设计注重产品的功能性和实用性，同时追求美感和情感价值，以满足人们的审美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工业设计的发展阶段和重要事件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发展历程可以分为几个阶段，包括工艺美术运动、现代主义、国际主义风格等。每个阶段都有其独特的特点和影响，反映了当时的社会、经济和文化背景。工艺美术运动强调手工艺和自然美学，现代主义追求功能性和简洁性，而国际主义风格则注重标准化和批量生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工业设计的价值和影响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具有多方面的重要性和意义。首先，它能够提高产品的竞争力，通过创新和差异化设计，使产品在市场上更具吸引力。其次，工业设计能够改善人们的生活质量，通过提供更符合人体工程学和用户体验的产品，满足人们的需求和期望。此外，工业设计还有助于推动经济发展和产业升级，通过创新和设计驱动，促进产业的发展和经济增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工业设计风格演变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强调功能性和简洁形式，反对过度的装饰。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现代主义设计风格起源于20世纪初的欧洲，强调以功能性和简洁形式为设计的核心，追求形式追随功能的原则。这种风格反对过度的装饰，推崇简洁、明快、流畅的设计，注重材料和结构的真实表达。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41" r="2224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工业设计风格演变 现代主义设计风格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强调装饰性和美学价值，忽视实用性。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装饰主义设计风格起源于20世纪初的欧洲，强调设计的装饰性和美学价值，追求华丽、繁复和精细的装饰效果。这种风格常常忽视实用性，强调视觉上的愉悦和满足。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工业设计风格演变 现代主义设计风格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工业设计风格演变 现代主义设计风格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强调功能性和实用性，忽视美学价值。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功能主义设计风格起源于20世纪初的欧洲，强调设计的实用性和功能性，追求形式追随功能的原则。这种风格认为设计应该以功能需求为出发点，美学价值是次要的。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追求简洁、清晰的形式和纯净的色彩。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简主义设计风格起源于20世纪60年代的美国，强调以简洁、清晰的形式和纯净的色彩为设计的主要特征。这种风格追求去除一切非必要的元素和装饰，只留下最基本、最纯粹的部分，以达到简单、明了和高效的设计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工业设计风格演变 现代主义设计风格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工业设计材料与技术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https://d.book118.com/988064047012006036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2024-09-15T05:11:37.011</cp:lastPrinted>
  <dcterms:created xsi:type="dcterms:W3CDTF">2024-09-14T21:11:37Z</dcterms:created>
  <dcterms:modified xsi:type="dcterms:W3CDTF">2024-09-14T21:11:39Z</dcterms:modified>
</cp:coreProperties>
</file>