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3E256F-F6D7-45ED-A1CD-DB779BFBE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564317-13FD-450A-B292-12BCE7CE5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22E18E-DB08-4C6C-B0F8-6CDF33F7E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2F325E-1BE6-49F5-A1B8-55AE3FC7E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F47383-B4D5-413C-8A87-7996B008A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73E62F-5770-4E4E-8969-45B59A887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0663B1-2790-45BE-9AA2-0AF847872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B2586D-BBA9-4E50-9CCB-6A74549A3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A8A4C6-BD6A-4374-BB99-F059C9BD5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73457A-F09B-4549-B60E-A0DA2D90B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5F47F-CED7-40B0-85EF-690F2CB7B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80650000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健康教育工作总结精编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健康教育工作成果展示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健康教育资源整合与优化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健康教育师资队伍建设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健康教育方法创新与实践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健康教育工作挑战与对策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914" b="1391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3136" b="13136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提高居民健康素养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通过健康教育，提高居民对健康问题的认知和理解，培养健康的生活方式和行为习惯。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促进公共卫生事业发展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健康教育作为公共卫生事业的重要组成部分，对于预防疾病、促进健康具有积极作用。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应对健康挑战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当前，慢性病、传染病等健康问题日益严峻，健康教育有助于居民更好地应对这些挑战。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教育内容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涵盖健康饮食、适量运动、心理健康、疾病预防等多个方面的教育内容。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教育形式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包括讲座、培训、宣传册、微信公众号等多种形式的健康教育活动。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教育对象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针对不同年龄、性别、职业等人群开展有针对性的健康教育活动。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教育效果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通过问卷调查、健康指标监测等方式对健康教育效果进行评估。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健康教育工作成果展示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健康讲座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针对不同人群，如老年人、青少年、妇女等，开展系列健康讲座，涵盖营养、运动、心理健康等方面。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健康体检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组织定期的健康体检活动，为参与者提供全面的健康检查服务，及早发现潜在的健康问题。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健康教育课程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在中小学及社区开展健康教育课程，教授健康生活方式、疾病预防等基础知识。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开展的活动与课程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各项活动累计参与人数达到数千人，覆盖不同年龄层次和职业背景的人群。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通过问卷调查和现场互动，收集到大量积极反馈，参与者表示活动内容丰富、实用，对健康有积极影响。</a:t>
            </a:r>
            <a:endParaRPr lang="en-US" sz="1100"/>
          </a:p>
          <a:p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参与者数量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参与者反馈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参与者数量及反馈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在活动前后进行健康知识测试，结果显示参与者的健康知识水平有明显提升。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知识测试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通过跟踪调查，发现参与者在活动后能积极采取健康生活方式，如合理饮食、规律运动等。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行为改变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健康教育活动在社会上产生广泛影响，提高了公众对健康问题的关注和认识。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健康知识普及程度评估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健康教育资源整合与优化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资源梳理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对现有健康教育资源进行全面梳理，包括健康教育课程、教材、教案、活动方案、宣传资料等。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根据资源类型、内容、适用对象等特征进行分类，如按照资源类型可分为文字类、图片类、视频类等；按照内容可分为健康知识、健康技能、健康行为等；按照适用对象可分为儿童、青少年、成人、老年人等。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现有资源梳理与分类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581" b="55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78" b="184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293" b="2229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资源整合策略制定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制定整合目标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明确资源整合的目标，如提高资源利用效率、促进资源共享、提升健康教育效果等。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分析资源需求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针对不同人群和健康教育需求，分析所需资源的类型、数量和质量等方面的要求。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制定整合策略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根据资源需求和现有资源情况，制定相应的整合策略，如资源共享机制建立、资源数字化处理、资源更新与维护等。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根据实际需求，对现有资源进行重新配置，如调整课程结构、更新教材内容、改进教案设计等。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通过改进教学方式方法、增强教学互动性、拓展健康教育渠道等方式，提高资源的利用效率。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提高利用效率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83" r="16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建立有效的资源监管机制，对资源的利用情况进行跟踪和评估，及时发现问题并采取相应措施加以改进。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加强资源监管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优化资源配置，提高利用效率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健康教育师资队伍建设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30210" r="3021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当前学校健康教育师资队伍数量不足，专业背景和教学经验参差不齐，难以满足日益增长的健康教育需求。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根据学校健康教育目标和课程设置，需要建设一支数量充足、专业素质高、教学经验丰富的健康教育师资队伍，以保障教学质量和效果。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现状分析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师资队伍现状及需求分析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https://d.book118.com/988065000020006032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2024-09-09T10:20:38.673</cp:lastPrinted>
  <dcterms:created xsi:type="dcterms:W3CDTF">2024-09-09T02:20:38Z</dcterms:created>
  <dcterms:modified xsi:type="dcterms:W3CDTF">2024-09-09T02:20:40Z</dcterms:modified>
</cp:coreProperties>
</file>