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75A8BD-A0A7-421C-8DAA-6925568E7F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4C5389-AC7E-4D54-A781-19E49E589C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7E0AA1-8336-44CB-80E0-DBB88954BF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6D7F68-03CC-4105-9D4C-F4CE83EA6B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EE03EB-4473-4B37-9F50-1C731D0490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CCE15B-FC27-4985-8DAF-997C125137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B1BAE6-E436-481C-9359-DAD2C32F30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532FDD-9F71-4E17-8275-267F9D13BD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04A5DF-07B8-4EC8-BA60-B81381A0E4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3BD82A-6030-47F1-B932-99B0BC89C7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3F86D4-F2E7-41CD-B6F5-1FF607BA8A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06502010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《刑事诉讼法原理》ppt课件</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刑事诉讼法概述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刑事诉讼中的诉讼参与人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刑事诉讼中的证据制度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刑事诉讼中的强制措施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刑事诉讼中的审判程序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刑事诉讼中的执行程序</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刑事诉讼法概述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24" r="3252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4728" r="34728"/>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刑事诉讼法的概念</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它规定公安、安全、检察、法院等机关在刑事诉讼中的职权和程序，以及当事人和其他诉讼参与人在刑事诉讼中的权利义务。</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刑事诉讼法是国家制定或认可的，规范刑事诉讼活动的法律规范的总称。</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侦查权、检察权、审判权由专门的国家机关依法行使，其他任何行政机关、团体和个人都无权行使。</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人民法院、人民检察院依法独立行使职权，不受行政机关、社会团体和个人的干涉。</a:t>
            </a:r>
          </a:p>
        </p:txBody>
      </p:sp>
      <p:pic>
        <p:nvPicPr>
          <p:cNvPr id="6" name="Picture 6"/>
          <p:cNvPicPr>
            <a:picLocks noChangeAspect="1"/>
          </p:cNvPicPr>
          <p:nvPr/>
        </p:nvPicPr>
        <p:blipFill>
          <a:blip r:embed="rId2"/>
          <a:srcRect t="11680" b="11680"/>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6878" b="687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人民法院审理案件，除法律规定的特别情况外，一律公开进行。被告人有权获得辩护。</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刑事诉讼法的基本原则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633" b="563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刑事诉讼法的立法目的和任务</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惩罚犯罪，保护人民，保卫国家安全和社会公共安全，维护社会秩序。</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通过规定刑事诉讼的程序和制度，规范刑事诉讼活动，保障刑事诉讼的顺利进行。</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通过规定刑事诉讼主体的权利和义务，保障当事人的合法权益，确保无罪推定、辩护制度等原则的实施。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刑事诉讼中的诉讼参与人</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当事人包括自诉人、被告人和附带民事诉讼原告人和被告人。</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当事人在刑事诉讼中具有独立的诉讼地位，有权依法享有广泛的诉讼权利，履行诉讼义务。</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刑事诉讼中的当事人是指与案件结果有直接利害关系，在刑事诉讼中享有诉讼权利、承担诉讼义务的人。</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当事人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其他诉讼参与人是刑事诉讼中不可或缺的组成部分，他们参与诉讼活动，有助于全面查明案件事实，正确适用法律，提高诉讼效率。</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其他诉讼参与人是指在刑事诉讼中除当事人以外的依照法律规定参与诉讼并享有一定诉讼权利和义务的人。</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其他诉讼参与人包括法定代理人、诉讼代理人、辩护人、证人、鉴定人和翻译人员等。</a:t>
            </a:r>
          </a:p>
        </p:txBody>
      </p:sp>
      <p:pic>
        <p:nvPicPr>
          <p:cNvPr id="12" name="Picture 12"/>
          <p:cNvPicPr>
            <a:picLocks noChangeAspect="1"/>
          </p:cNvPicPr>
          <p:nvPr/>
        </p:nvPicPr>
        <p:blipFill>
          <a:blip r:embed="rId2"/>
          <a:srcRect l="1061" r="1061"/>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l="1061" r="1061"/>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l="816" r="816"/>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其他诉讼参与人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辩护人是指在刑事诉讼中受犯罪嫌疑人、被告人委托或法院指定，为维护犯罪嫌疑人、被告人的合法权益而进行辩护的人。</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诉讼代理人是指在刑事诉讼中受被害人、自诉人或附带民事诉讼当事人委托，代为进行诉讼活动的人。</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辩护人和诉讼代理人在刑事诉讼中具有独立的法律地位，他们根据事实和法律，维护委托人的合法权益，有助于实现程序公正和实体公正。</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1454" r="11454"/>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11845" r="11845"/>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13124" r="13124"/>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辩护人、诉讼代理人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刑事诉讼中的证据制度</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证据的概念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证据是证明案件事实的材料，是诉讼活动的基础和核心。在刑事诉讼中，证据必须具有客观性、真实性和合法性。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证据的种类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根据《刑事诉讼法》的规定，证据包括物证、书证、证人证言、被害人的陈述、犯罪嫌疑人、被告人的供述和辩解、鉴定意见、勘验笔录、现场笔录等。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781" r="207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证据的概念和种类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67" r="14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收集证据是查明案件事实的前提，可以通过各种合法手段和途径进行。在收集证据时，必须遵守法律程序，尊重人权，不得采取刑讯逼供等非法手段。</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证据的收集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保全证据是为了防止证据灭失或者损坏而采取的措施。对于可能灭失或者以后难以取得的证据，可以依法进行证据保全。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证据的保全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证据的收集和保全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https://d.book118.com/988065020101006030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2024-09-07T03:42:30.736</cp:lastPrinted>
  <dcterms:created xsi:type="dcterms:W3CDTF">2024-09-06T19:42:30Z</dcterms:created>
  <dcterms:modified xsi:type="dcterms:W3CDTF">2024-09-06T19:42:32Z</dcterms:modified>
</cp:coreProperties>
</file>