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ED697A-D657-4382-B563-2C3604611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8D1728-0D89-41AF-B1B8-BC78496D3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404B2-4E80-42D2-9B5A-443D6F1E2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5DDAE3-F78A-46EB-BD22-261BFDC12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B58B0C-35DD-405D-AEFA-7667C526C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6E4687-AFE1-43DD-AECF-82FDA90C8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F85A22-B2D8-40FB-89D9-C1029F332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04F3F7-806F-4555-8F16-571EDE643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990AC6-AD83-4139-900D-F57BBA47C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CEC0E0-0D45-40D2-8A85-74B6FE4F6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371EF4-A989-4B71-8C01-54F5445C5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6605404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如何利用自媒体吸引粉丝和读者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自媒体平台的选择与定位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优质内容的创作与发布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粉丝互动与维护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自媒体平台的选择与定位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如微信公众号、微博、知乎等，适合发布各类内容，受众广泛。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综合类平台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垂直类平台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短视频平台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如母婴类、旅游类、科技类等，针对特定领域受众，内容专业性强。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如抖音、快手等，适合制作视频内容，传播速度快。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选择适合的平台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确定目标受众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明确受众群体特征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如年龄、性别、地域、兴趣等，以便精准推送内容。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了解受众需求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根据受众需求制定内容策略，提供有价值的信息。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内容定位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根据自身特长和兴趣选择内容领域，保持一致性。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内容特色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形成独特的语言风格和排版风格，提高辨识度。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内容质量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注重内容质量，提供有价值、有深度的内容。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内容定位与特色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优质内容的创作与发布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优质内容的创作与发布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粉丝互动与维护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在建立粉丝群体之前，需要明确自媒体的目标受众，以便更有针对性地吸引潜在粉丝。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667" r="9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394" b="3394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042" r="40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创作高质量、有价值的内容是吸引粉丝的关键，要关注受众需求，提供有价值的信息和观点。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利用社交媒体平台如微博、微信、抖音等，扩大自媒体内容的传播范围，吸引更多粉丝。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建立粉丝群体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https://d.book118.com/988066054043006046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2024-09-27T03:12:57.450</cp:lastPrinted>
  <dcterms:created xsi:type="dcterms:W3CDTF">2024-09-26T19:12:57Z</dcterms:created>
  <dcterms:modified xsi:type="dcterms:W3CDTF">2024-09-26T19:12:59Z</dcterms:modified>
</cp:coreProperties>
</file>