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5A495A7-2891-49F8-8260-F6C4AAEEAF2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6D25D-083B-4E92-A1DA-79F446C47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D1290-9004-424D-8BA8-408E7E360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77273-2F07-42B9-B123-FCD1724A6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DE902-14CF-4749-9CC8-B4F796990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16CBB5-1A0C-4DB5-9A3A-F166B2F90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D86CC3-F24A-4A46-941D-AE97E1E21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25D24C-464C-4936-8DDD-4C04E8CEE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095CF-F7B1-4D61-8AE8-66A0EAC73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60085-99E9-44E9-B612-72751AFCA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12634-0FCC-4283-A030-8FDC56144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4CDDE-8D0F-48FE-8DD3-946B668DA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483187E-5779-4307-8832-A3929C4A786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61275BD-CF92-4D4E-B04D-6236A0987DB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6612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促进学生终身学习助力教学发展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介绍学生终身学习的重要性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如何利用技术促进学生终身学习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培养学生的终身学习能力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教师角色在促进学生终身学习中的重要性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评估学生终身学习的有效性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介绍学生终身学习的重要性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为什么学生终身学习很重要？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学生终身学习对于个人发展至关重要。在不断变化的社会中，要保持竞争力就必须不断学习与适应新知识。终身学习可以帮助学生实现自我提升，增加就业机会，并使个人更适应社会发展。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学校如何促进学生终身学习？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多样化的学习体验，激发学生的兴趣和好奇心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提供多元化的课程和教学方式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实践锻炼能够增强学生的应用能力和创新意识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鼓励学生参加社会实践和实习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通过导师指导，帮助学生更好地规划学习路径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建立导师制度，引导学生发展学习兴趣和方向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如何培养学生终身学习的习惯？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激发学生学习动力，增强自主学习能力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培养学生主动学习的意识和能力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通过实践探索，巩固学习成果，提高学习效果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鼓励学生自主探索和实践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引导学生自主探索学习领域，教师起辅导和激励作用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提倡学生成为学习的主体，教师成为学习的引导者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学生对终身学习的认识和理解存在偏差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加强对终身学习意义和价值的宣传教育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引导学生正确认识学习过程中的困难与挑战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学生缺乏终身学习的自觉性和计划性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设立学习目标，制定学习计划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培养学生的学习自觉性和责任感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学生终身学习的挑战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学生缺乏自主学习的动力和方法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培养学生的自我规划和目标设定意识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提供学习方法和技巧的培训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如何利用技术促进学生终身学习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技术在学生终身学习中的作用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技术的发展为学生提供了更广阔的学习资源和平台，让他们能够随时随地获取信息并进行学习。此外，利用技术增加了学生的学习便捷性和灵活性，使他们更容易掌握知识。同时，技术也促进了学生之间的交流和合作，提高了学习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利用在线学习平台和资源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提供更多学习机会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引导学生充分利用网络资源进行学习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自主学习是学生发展的重要能力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培养学生的自主学习和解决问题的能力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分享学习心得和经验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提倡学生参与在线学习社区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使用教育科技工具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节省时间和精力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提供直观实践机会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帮助学生更好地理解知识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满足不同学生需求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进行个性化教学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创新教学方式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激发学生学习兴趣和动力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提供技术支持和指导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帮助学生克服学习困难和挑战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学校如何利用技术支持学生终身学习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建立在线学习平台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提供丰富的学习资源和课程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在当今信息爆炸的时代，技术不仅改变了学习的方式，更重要的是促进了学生终身学习的意识和动力。学校和教师应积极利用技术手段，助力学生在不断学习中不断成长。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培养学生的终身学习能力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培养学生的自主学习能力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探索自主学习路径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培养学生主动获取信息和解决问题的能力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培养自我管理技能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培养学生的自我管理和计划能力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激发创新思维能力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培养学生的批判性思维和创新意识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提高学生的学习动机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为了增加学生对学习的兴趣和热情，教师可以创设有挑战性和激励性的学习环境，引导学生树立明确的学习目标，并激发他们对知识的热爱和探索欲望。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培养学生的合作与交流能力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培养团队协作能力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引导学生学会与他人合作，分享学习资源和经验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培养有效沟通技巧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培养学生的团队合作和沟通技能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鼓励知识共享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提倡学生在学习过程中互相学习、互相支持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导师制度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学业规划支持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积极教育氛围营造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激励学生学习动力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学校如何培养学生的终身学习能力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课程设置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设计启发式学习任务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鼓励自主学习探究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学校如何培养学生的终身学习能力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可以通过引导学生成为自主学习者，通过激发他们的求知欲和自主探究精神，培养他们不断学习的动力。同时，建立导师制度，为学生提供个性化的学习指导和发展规划，帮助他们建立学习的目标和信心。营造积极的学习氛围，则可以激发学生参与学习的热情和积极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教师角色在促进学生终身学习中的重要性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https://d.book118.com/988066123010006050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21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促进学生终身学习助力教学发展</vt:lpstr>
      <vt:lpstr>目录</vt:lpstr>
      <vt:lpstr>第1章 介绍学生终身学习的重要性</vt:lpstr>
      <vt:lpstr>为什么学生终身学习很重要？</vt:lpstr>
      <vt:lpstr>学校如何促进学生终身学习？</vt:lpstr>
      <vt:lpstr>如何培养学生终身学习的习惯？</vt:lpstr>
      <vt:lpstr>学生终身学习的挑战</vt:lpstr>
      <vt:lpstr>第2章 如何利用技术促进学生终身学习</vt:lpstr>
      <vt:lpstr> </vt:lpstr>
      <vt:lpstr>利用在线学习平台和资源</vt:lpstr>
      <vt:lpstr>使用教育科技工具</vt:lpstr>
      <vt:lpstr>学校如何利用技术支持学生终身学习</vt:lpstr>
      <vt:lpstr>结语</vt:lpstr>
      <vt:lpstr>第3章 培养学生的终身学习能力</vt:lpstr>
      <vt:lpstr>培养学生的自主学习能力</vt:lpstr>
      <vt:lpstr> </vt:lpstr>
      <vt:lpstr>培养学生的合作与交流能力</vt:lpstr>
      <vt:lpstr>学校如何培养学生的终身学习能力</vt:lpstr>
      <vt:lpstr>学校如何培养学生的终身学习能力</vt:lpstr>
      <vt:lpstr>第4章 教师角色在促进学生终身学习中的重要性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2024-09-29T14:17:36.801</cp:lastPrinted>
  <dcterms:created xsi:type="dcterms:W3CDTF">2024-09-29T06:17:36Z</dcterms:created>
  <dcterms:modified xsi:type="dcterms:W3CDTF">2024-09-29T06:17:38Z</dcterms:modified>
</cp:coreProperties>
</file>