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29BB1-C2D2-49DE-BC38-A101179E2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E7EBD-CCB5-4CEF-B7BE-1DF41A45D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97FF-002E-4022-81E5-9EB616CD1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536B7-2652-4F05-9DE0-02B5BE3DD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1030A-1AC9-491D-9421-B0A147D6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88C12-15AB-42F8-A4DE-BEEC6F0C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CEB4B-0A63-42F4-B4D7-3ED90AE89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BE0F6-D852-413B-A0DD-8059942DF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26590-D110-4293-864E-C9216D05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3DEFA-1E91-4040-B36B-640F12FD1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11EF1-11CB-432E-BAF3-2B8AF4669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702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出血患者护理查房及护理计划\n## 1.脑出血概述及病因分析\n### 1.1脑出血的定义与分类\n### 1.2脑出血的发病原因及危险因素\n### 1.3脑出血的病理生理机制\n## 2.脑出血的临床表现及诊断\n### 2.1脑出血的临床症状与体征\n### 2.2脑出血的诊断方法与标准\n### 2.3脑出血的影像学检查与评估\n## 3.脑出血的护理查房方法与技巧\n### 3.1脑出血护理查房的重要性与目的\n### 3.2脑出血护理查房的流程与内容\n### 3.3脑出血护理查房中的沟通与协作\n## 4.脑出血患者的护理计划与措施\n### 4.1脑出血患者的一般护理措施\n### 4.2脑出血患者的生命体征监测与护理\n### 4.3脑出血患者的并发症预防与护理\n## 5.脑出血患者的康复训练与指导\n### 5.1脑出血患者康复训练的重要性与原则\n### 5.2脑出血患者康复训练的方法与技巧\n### 5.3脑出血患者康复训练的效果评估与调整\n## 6.脑出血患者的心理护理与社会支持\n### 6.1脑出血患者的心理特点与需求\n### 6.2脑出血患者的心理护理策略与方法\n### 6.3脑出血患者的社会支持与康复环境\n## 7.脑出血护理查房的实践案例与分析\n### 7.1脑出血护理查房的成功案例分享\n### 7.2脑出血护理查房中的问题与挑战\n### 7.3脑出血护理查房的经验与教训总结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400"/>
              <a:t>脑出血患者护理查房及护理计划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脑出血概述及病因分析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脑出血是指非外伤性脑实质内出血</a:t>
                </a:r>
                <a:endParaRPr/>
              </a:p>
            </p:txBody>
          </p:sp>
          <p:sp>
            <p:nvSpPr>
              <p:cNvPr id="1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病因主要包括高血压、脑血管畸形、脑淀粉样血管病等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按出血部位可分为脑叶出血、基底节出血、脑干出血等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按出血量可分为少量出血、中等量出血、大量出血</a:t>
                </a:r>
                <a:endParaRPr/>
              </a:p>
            </p:txBody>
          </p:sp>
          <p:sp>
            <p:nvSpPr>
              <p:cNvPr id="1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脑出血的临床症状和预后因出血部位和出血量而异</a:t>
                </a:r>
                <a:endParaRPr/>
              </a:p>
            </p:txBody>
          </p:sp>
          <p:sp>
            <p:nvSpPr>
              <p:cNvPr id="1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轻度脑出血可表现为头痛、恶心、呕吐等症状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重度脑出血可导致意识障碍、肢体瘫痪、呼吸衰竭等严重并发症</a:t>
                </a:r>
                <a:endParaRPr/>
              </a:p>
            </p:txBody>
          </p:sp>
          <p:sp>
            <p:nvSpPr>
              <p:cNvPr id="1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脑出血的主要发病原因为高血压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长期高血压导致脑血管壁变薄、硬化，容易发生破裂出血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高血压性脑出血占脑出血的**50%**以上</a:t>
                </a:r>
                <a:endParaRPr/>
              </a:p>
            </p:txBody>
          </p:sp>
        </p:grpSp>
        <p:grpSp>
          <p:nvGrpSpPr>
            <p:cNvPr id="13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其他发病原因包括脑血管畸形、脑淀粉样血管病、脑血管炎等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这些病因引起的脑出血在临床上相对较少见</a:t>
                </a:r>
                <a:endParaRPr/>
              </a:p>
            </p:txBody>
          </p:sp>
        </p:grpSp>
        <p:grpSp>
          <p:nvGrpSpPr>
            <p:cNvPr id="13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脑出血的危险因素包括年龄、性别、家族史、吸烟、饮酒、高血压等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年龄和高血压是脑出血的重要危险因素，随着年龄的增长和血压的升高，脑出血的风险逐渐增加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吸烟和饮酒可加重血管损伤，增加脑出血的风险</a:t>
                </a:r>
                <a:endParaRPr/>
              </a:p>
            </p:txBody>
          </p: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脑出血的发病原因及危险因素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脑出血的病理生理机制主要包括血管破裂、血肿形成、脑组织损伤等</a:t>
                </a:r>
                <a:endParaRPr/>
              </a:p>
            </p:txBody>
          </p:sp>
          <p:sp>
            <p:nvSpPr>
              <p:cNvPr id="1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血管破裂后，血液进入脑实质内形成血肿，压迫周围脑组织，导致神经功能障碍和脑水肿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血肿周围可出现炎症反应，进一步加重脑组织损伤</a:t>
                </a:r>
                <a:endParaRPr/>
              </a:p>
            </p:txBody>
          </p:sp>
        </p:grpSp>
        <p:grpSp>
          <p:nvGrpSpPr>
            <p:cNvPr id="15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脑出血的严重程度和预后与血肿的大小、位置、生长速度等因素有关</a:t>
                </a:r>
                <a:endParaRPr/>
              </a:p>
            </p:txBody>
          </p:sp>
          <p:sp>
            <p:nvSpPr>
              <p:cNvPr id="1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血肿较大、位置较重要或生长速度较快时，脑出血的病情较重，预后较差</a:t>
                </a:r>
                <a:endParaRPr/>
              </a:p>
            </p:txBody>
          </p:sp>
          <p:sp>
            <p:nvSpPr>
              <p:cNvPr id="15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脑出血的临床表现及诊断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脑出血的临床症状与体征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脑出血的临床症状主要包括头痛、恶心、呕吐、意识障碍、肢体瘫痪、失语等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头痛是脑出血的常见症状，可表现为剧烈头痛、恶心、呕吐等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意识障碍表现为昏迷、嗜睡、烦躁不安等，提示病情较重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肢体瘫痪可表现为单侧或双侧肢体无力、活动受限等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失语表现为言语和理解障碍，如说话含糊不清、理解困难等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脑出血的体征包括血压升高、脉搏慢而有力、呼吸深而慢等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血压升高是脑出血的重要体征，可导致病情加重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脉搏慢而有力、呼吸深而慢是脑出血患者生命体征的改变，需密切观察</a:t>
            </a:r>
            <a:endParaRPr/>
          </a:p>
        </p:txBody>
      </p:sp>
      <p:cxnSp>
        <p:nvCxnSpPr>
          <p:cNvPr id="16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病史：了解患者的发病过程、既往病史、家族史等，有助于诊断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体格检查：检查患者的意识状态、肢体肌力、言语功能等，有助于判断病情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影像学检查：如CT、MRI等，可明确出血部位、血肿大小等，有助于确诊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脑出血的诊断方法主要包括病史、体格检查、影像学检查等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有高血压、脑血管畸形等危险因素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突然发病，出现头痛、恶心、呕吐等症状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体格检查发现意识障碍、肢体瘫痪、失语等体征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影像学检查证实脑出血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脑出血的诊断标准主要包括以下几点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CT是脑出血的首选检查方法，具有快速、准确、经济等优点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MRI可更详细地显示脑出血的病变范围和性质，对于诊断和评估病情具有重要价值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脑血管造影可了解脑血管的形态和血流情况，对于脑血管畸形等病因的诊断具有重要价值</a:t>
                </a:r>
                <a:endParaRPr/>
              </a:p>
            </p:txBody>
          </p:sp>
          <p:sp>
            <p:nvSpPr>
              <p:cNvPr id="18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脑出血的影像学检查主要包括CT、MRI、脑血管造影等</a:t>
                </a:r>
                <a:endParaRPr/>
              </a:p>
            </p:txBody>
          </p:sp>
          <p:sp>
            <p:nvSpPr>
              <p:cNvPr id="18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血肿大小和位置对脑出血的病情和预后具有重要影响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血肿生长速度较快时，病情较重，需密切观察和积极治疗</a:t>
                </a:r>
                <a:endParaRPr/>
              </a:p>
            </p:txBody>
          </p:sp>
          <p:sp>
            <p:nvSpPr>
              <p:cNvPr id="18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脑出血的影像学评估主要包括血肿大小、位置、生长速度等</a:t>
                </a:r>
                <a:endParaRPr/>
              </a:p>
            </p:txBody>
          </p:sp>
          <p:sp>
            <p:nvSpPr>
              <p:cNvPr id="19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脑出血的影像学检查与评估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脑出血的护理查房方法与技巧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脑出血护理查房对于评估患者病情、制定护理计划、提高护理质量具有重要意义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通过护理查房，护士可了解患者的病情变化、心理状态、护理需求等，为患者提供个性化的护理服务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护理查房可提高护士的业务水平，培养良好的职业素养，提高护理质量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脑出血护理查房的目的主要包括以下几点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了解患者的病情和护理需求，为患者提供个性化的护理服务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发现和解决护理问题，提高护理质量，降低并发症发生率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提高护士的业务水平，培养良好的职业素养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脑出血护理查房的重要性与目的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脑出血护理查房的流程主要包括询问病史、体格检查、影像学检查、制定护理计划、实施护理措施、评价护理效果等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询问病史：了解患者的发病过程、既往病史、家族史等，有助于评估病情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体格检查：检查患者的意识状态、肢体肌力、言语功能等，有助于判断病情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影像学检查：了解脑出血的病变范围和性质，对于诊断和评估病情具有重要价值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制定护理计划：根据患者的病情和护理需求，制定个性化的护理计划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实施护理措施：按照护理计划为患者提供护理服务，密切观察病情变化，及时处理护理问题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评价护理效果：通过定期评估患者的病情、心理状态、生活质量等，评价护理效果，为患者提供持续改进的护理服务</a:t>
            </a:r>
            <a:endParaRPr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脑出血护理查房的流程与内容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脑出血护理查房中，护士应与患者、家属、医生等保持良好的沟通与协作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与患者沟通，了解其病情、心理状态、护理需求等，为患者提供个性化的护理服务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与家属沟通，了解家庭状况、经济负担等，为患者提供心理支持和生活指导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与医生沟通，了解患者的病情变化、治疗方案等，为患者提供积极的护理配合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脑出血护理查房中，护士应掌握有效的沟通技巧，提高沟通效果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倾听：耐心倾听患者和家属的诉说，了解其需求和期望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表达：用简洁明了的语言表达护理问题和措施，避免使用过于专业的术语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反馈：在沟通结束时，给予患者和家属反馈，确认双方理解一致</a:t>
            </a:r>
            <a:endParaRPr/>
          </a:p>
        </p:txBody>
      </p: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脑出血护理查房中的沟通与协作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脑出血患者的护理计划与措施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脑出血患者的一般护理措施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脑出血患者的一般护理措施主要包括保持呼吸道通畅、预防压疮、观察生命体征、营养支持等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保持呼吸道通畅：及时清除口腔分泌物，保持头部抬高，避免误吸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预防压疮：定期翻身、按摩受压部位，保持皮肤清洁干燥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观察生命体征：密切监测血压、脉搏、呼吸等，及时发现异常情况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营养支持：给予高蛋白、低盐、低脂、高纤维的饮食，保证营养摄入</a:t>
            </a:r>
            <a:endParaRPr/>
          </a:p>
        </p:txBody>
      </p:sp>
      <p:cxnSp>
        <p:nvCxnSpPr>
          <p:cNvPr id="3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https://d.book118.com/988067020005006036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脑出血患者护理查房及护理计划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2024-09-15T02:23:33.094</cp:lastPrinted>
  <dcterms:created xsi:type="dcterms:W3CDTF">2024-09-14T18:23:33Z</dcterms:created>
  <dcterms:modified xsi:type="dcterms:W3CDTF">2024-09-14T18:23:34Z</dcterms:modified>
</cp:coreProperties>
</file>