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EF97E-3A05-46FE-A378-2D4CEDD7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C9A89-A3C1-46A1-8DED-343ACEB42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FA94E-5861-4067-8E91-56D514D42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6A045-F212-4648-85BD-30501B99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C02A5-D92C-41A8-A54C-CC43469EF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9E139-5997-4AE1-AA29-F487A880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21678-C5F3-46C8-8D77-D476B43D5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31878-F8E8-4E0B-B0FE-21589C3A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958C2-4189-406C-91AF-74BB5BD3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97F3F-3566-4C2A-9614-81256AF3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56E5B-C8FB-433C-8E3D-10C66DE49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 spd="slow">
    <p:pull dir="r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/>
        </p:nvGrpSpPr>
        <p:grpSpPr>
          <a:xfrm>
            <a:off x="-144780" y="6118225"/>
            <a:ext cx="12336780" cy="748665"/>
            <a:chOff x="-228" y="9635"/>
            <a:chExt cx="19428" cy="1179"/>
          </a:xfrm>
        </p:grpSpPr>
        <p:pic>
          <p:nvPicPr>
            <p:cNvPr id="3077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2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-228" y="9635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3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4057" y="9660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4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8390" y="9635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5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12624" y="9660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6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r="50000" b="38748"/>
            <a:stretch>
              <a:fillRect/>
            </a:stretch>
          </p:blipFill>
          <p:spPr bwMode="auto">
            <a:xfrm>
              <a:off x="16856" y="9660"/>
              <a:ext cx="2344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 spd="slow">
    <p:pull dir="r"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 spd="slow">
    <p:pull dir="r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2.jpeg" /><Relationship Id="rId14" Type="http://schemas.openxmlformats.org/officeDocument/2006/relationships/tags" Target="../tags/tag1.xml" /><Relationship Id="rId15" Type="http://schemas.openxmlformats.org/officeDocument/2006/relationships/tags" Target="../tags/tag2.xml" /><Relationship Id="rId16" Type="http://schemas.openxmlformats.org/officeDocument/2006/relationships/tags" Target="../tags/tag3.xml" /><Relationship Id="rId17" Type="http://schemas.openxmlformats.org/officeDocument/2006/relationships/tags" Target="../tags/tag4.xml" /><Relationship Id="rId18" Type="http://schemas.openxmlformats.org/officeDocument/2006/relationships/tags" Target="../tags/tag5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image" Target="../media/image3.jpe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-144780" y="6118225"/>
            <a:ext cx="12336780" cy="748665"/>
            <a:chOff x="-228" y="9635"/>
            <a:chExt cx="19428" cy="1179"/>
          </a:xfrm>
        </p:grpSpPr>
        <p:pic>
          <p:nvPicPr>
            <p:cNvPr id="3077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4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-228" y="9635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5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4057" y="9660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6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8390" y="9635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7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12624" y="9660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8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r="50000" b="38748"/>
            <a:stretch>
              <a:fillRect/>
            </a:stretch>
          </p:blipFill>
          <p:spPr bwMode="auto">
            <a:xfrm>
              <a:off x="16856" y="9660"/>
              <a:ext cx="2344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spd="slow">
    <p:pull dir="r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 spd="slow">
    <p:pull dir="r"/>
  </p:transition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2.jpeg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image" Target="../media/image4.jpeg" /><Relationship Id="rId9" Type="http://schemas.openxmlformats.org/officeDocument/2006/relationships/tags" Target="../tags/tag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4.jpeg" /><Relationship Id="rId4" Type="http://schemas.openxmlformats.org/officeDocument/2006/relationships/tags" Target="../tags/tag23.xml" /><Relationship Id="rId5" Type="http://schemas.openxmlformats.org/officeDocument/2006/relationships/tags" Target="../tags/tag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.xml" /><Relationship Id="rId2" Type="http://schemas.openxmlformats.org/officeDocument/2006/relationships/image" Target="../media/image4.jpeg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.xml" /><Relationship Id="rId2" Type="http://schemas.openxmlformats.org/officeDocument/2006/relationships/image" Target="../media/image4.jpeg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8.xml" /><Relationship Id="rId2" Type="http://schemas.openxmlformats.org/officeDocument/2006/relationships/image" Target="../media/image4.jpeg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4.jpeg" /><Relationship Id="rId4" Type="http://schemas.openxmlformats.org/officeDocument/2006/relationships/tags" Target="../tags/tag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tags" Target="../tags/tag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tags" Target="../tags/tag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011404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/>
        </p:nvSpPr>
        <p:spPr>
          <a:xfrm>
            <a:off x="2640330" y="1241425"/>
            <a:ext cx="6697345" cy="3829685"/>
          </a:xfrm>
          <a:prstGeom prst="rect">
            <a:avLst/>
          </a:prstGeom>
        </p:spPr>
        <p:txBody>
          <a:bodyPr anchor="b">
            <a:normAutofit fontScale="92500"/>
          </a:bodyPr>
          <a:lstStyle>
            <a:defPPr>
              <a:defRPr lang="zh-CN"/>
            </a:defPPr>
            <a:lvl1pPr marL="0" algn="ctr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en-US" altLang="zh-CN" sz="6000" noProof="1" smtClean="0">
              <a:latin typeface="+mj-ea"/>
            </a:endParaRPr>
          </a:p>
          <a:p>
            <a:pPr>
              <a:buFont typeface="Arial" pitchFamily="34" charset="0"/>
              <a:buNone/>
              <a:defRPr/>
            </a:pPr>
            <a:r>
              <a:rPr lang="zh-CN" altLang="en-US" sz="7060" noProof="1" smtClean="0">
                <a:latin typeface="+mj-ea"/>
              </a:rPr>
              <a:t>第四单元</a:t>
            </a:r>
            <a:endParaRPr lang="en-US" altLang="zh-CN" sz="4050" noProof="1" smtClean="0">
              <a:latin typeface="+mj-ea"/>
            </a:endParaRPr>
          </a:p>
          <a:p>
            <a:pPr>
              <a:buFont typeface="Arial" pitchFamily="34" charset="0"/>
              <a:buNone/>
              <a:defRPr/>
            </a:pPr>
            <a:endParaRPr lang="en-US" altLang="zh-CN" sz="2120" noProof="1" smtClean="0"/>
          </a:p>
          <a:p>
            <a:pPr fontAlgn="auto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4235" noProof="1" smtClean="0">
                <a:latin typeface="+mj-ea"/>
              </a:rPr>
              <a:t>10 </a:t>
            </a:r>
            <a:r>
              <a:rPr lang="zh-CN" altLang="en-US" sz="4235" noProof="1" smtClean="0">
                <a:latin typeface="+mj-ea"/>
              </a:rPr>
              <a:t>古诗三首 第二课时</a:t>
            </a:r>
            <a:endParaRPr lang="en-US" altLang="zh-CN" sz="3300" noProof="1" smtClean="0">
              <a:latin typeface="+mj-ea"/>
            </a:endParaRPr>
          </a:p>
          <a:p>
            <a:pPr>
              <a:buFont typeface="Arial" pitchFamily="34" charset="0"/>
              <a:buNone/>
              <a:defRPr/>
            </a:pPr>
            <a:br>
              <a:rPr lang="en-US" altLang="zh-CN" sz="2700" noProof="1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endParaRPr lang="zh-CN" altLang="en-US" sz="2700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pull dir="r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文本框 27"/>
          <p:cNvSpPr txBox="1"/>
          <p:nvPr/>
        </p:nvSpPr>
        <p:spPr>
          <a:xfrm>
            <a:off x="3216275" y="1412875"/>
            <a:ext cx="748756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《马诗》在咏马的同时抒发了诗人怎样的情感? 诗人在表达自己的志向时,用了什么写法?  </a:t>
            </a:r>
            <a:endParaRPr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077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-144693" y="6118007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4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2576283" y="6134003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5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5327915" y="6118006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6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8016213" y="6134001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7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r="50000" b="38748"/>
          <a:stretch>
            <a:fillRect/>
          </a:stretch>
        </p:blipFill>
        <p:spPr bwMode="auto">
          <a:xfrm>
            <a:off x="10703835" y="6134003"/>
            <a:ext cx="1488165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200440" y="2276788"/>
            <a:ext cx="1815860" cy="2860679"/>
          </a:xfrm>
          <a:prstGeom prst="rect">
            <a:avLst/>
          </a:prstGeom>
          <a:noFill/>
        </p:spPr>
      </p:pic>
      <p:sp>
        <p:nvSpPr>
          <p:cNvPr id="3" name="文本框 2"/>
          <p:cNvSpPr txBox="1"/>
          <p:nvPr/>
        </p:nvSpPr>
        <p:spPr>
          <a:xfrm>
            <a:off x="3503930" y="313753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2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托物言志</a:t>
            </a:r>
            <a:r>
              <a:rPr lang="zh-CN" sz="32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sz="3200" b="1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000375" y="1772920"/>
            <a:ext cx="5454650" cy="2520315"/>
            <a:chOff x="5525" y="2678"/>
            <a:chExt cx="8590" cy="3969"/>
          </a:xfrm>
        </p:grpSpPr>
        <p:sp>
          <p:nvSpPr>
            <p:cNvPr id="23" name="文本框 22"/>
            <p:cNvSpPr txBox="1"/>
            <p:nvPr/>
          </p:nvSpPr>
          <p:spPr>
            <a:xfrm>
              <a:off x="5525" y="3471"/>
              <a:ext cx="8590" cy="25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950" b="1" smtClean="0">
                  <a:latin typeface="+mj-ea"/>
                  <a:ea typeface="+mj-ea"/>
                  <a:cs typeface="+mn-ea"/>
                  <a:sym typeface="+mn-lt"/>
                </a:rPr>
                <a:t>    《石灰吟》</a:t>
              </a:r>
              <a:endParaRPr lang="zh-CN" altLang="en-US" sz="4950" b="1" smtClean="0">
                <a:latin typeface="+mj-ea"/>
                <a:ea typeface="+mj-ea"/>
                <a:cs typeface="+mn-ea"/>
                <a:sym typeface="+mn-lt"/>
              </a:endParaRPr>
            </a:p>
            <a:p>
              <a:pPr algn="ctr"/>
              <a:r>
                <a:rPr lang="zh-CN" altLang="en-US" sz="4950" b="1" smtClean="0">
                  <a:latin typeface="+mj-ea"/>
                  <a:ea typeface="+mj-ea"/>
                  <a:cs typeface="+mn-ea"/>
                  <a:sym typeface="+mn-lt"/>
                </a:rPr>
                <a:t>《竹石》</a:t>
              </a:r>
              <a:endParaRPr lang="zh-CN" altLang="en-US" sz="4950" b="1" smtClean="0">
                <a:latin typeface="+mj-ea"/>
                <a:ea typeface="+mj-ea"/>
                <a:cs typeface="+mn-ea"/>
                <a:sym typeface="+mn-lt"/>
              </a:endParaRPr>
            </a:p>
          </p:txBody>
        </p:sp>
        <p:sp>
          <p:nvSpPr>
            <p:cNvPr id="4" name="圆角矩形 3"/>
            <p:cNvSpPr/>
            <p:nvPr/>
          </p:nvSpPr>
          <p:spPr>
            <a:xfrm>
              <a:off x="7452" y="2678"/>
              <a:ext cx="5525" cy="3969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408305" y="621030"/>
            <a:ext cx="3378200" cy="5080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/>
          <p:cNvPicPr/>
          <p:nvPr/>
        </p:nvPicPr>
        <p:blipFill>
          <a:blip r:embed="rId2"/>
          <a:stretch>
            <a:fillRect/>
          </a:stretch>
        </p:blipFill>
        <p:spPr>
          <a:xfrm>
            <a:off x="8040370" y="621030"/>
            <a:ext cx="3378200" cy="5080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4439920" y="1052830"/>
            <a:ext cx="322262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32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学习古诗的方法</a:t>
            </a:r>
            <a:endParaRPr lang="zh-CN" sz="32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561465" y="2780030"/>
            <a:ext cx="1583690" cy="791210"/>
            <a:chOff x="2911" y="3926"/>
            <a:chExt cx="2494" cy="1246"/>
          </a:xfrm>
        </p:grpSpPr>
        <p:sp>
          <p:nvSpPr>
            <p:cNvPr id="3" name="圆角矩形 2"/>
            <p:cNvSpPr/>
            <p:nvPr/>
          </p:nvSpPr>
          <p:spPr>
            <a:xfrm>
              <a:off x="2911" y="3926"/>
              <a:ext cx="2494" cy="1247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3024" y="4039"/>
              <a:ext cx="232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latin typeface="宋体" panose="02010600030101010101" pitchFamily="2" charset="-122"/>
                  <a:ea typeface="宋体" panose="02010600030101010101" pitchFamily="2" charset="-122"/>
                </a:rPr>
                <a:t>知诗人</a:t>
              </a:r>
              <a:endParaRPr lang="zh-CN" altLang="en-US" sz="3200" b="1"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6" name="右箭头 5"/>
          <p:cNvSpPr/>
          <p:nvPr/>
        </p:nvSpPr>
        <p:spPr>
          <a:xfrm>
            <a:off x="3216910" y="3068320"/>
            <a:ext cx="720090" cy="215900"/>
          </a:xfrm>
          <a:prstGeom prst="rightArrow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3984625" y="2779395"/>
            <a:ext cx="1583690" cy="791845"/>
            <a:chOff x="2911" y="3926"/>
            <a:chExt cx="2494" cy="1247"/>
          </a:xfrm>
        </p:grpSpPr>
        <p:sp>
          <p:nvSpPr>
            <p:cNvPr id="8" name="圆角矩形 7"/>
            <p:cNvSpPr/>
            <p:nvPr>
              <p:custDataLst>
                <p:tags r:id="rId2"/>
              </p:custDataLst>
            </p:nvPr>
          </p:nvSpPr>
          <p:spPr>
            <a:xfrm>
              <a:off x="2911" y="3926"/>
              <a:ext cx="2494" cy="1247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文本框 8"/>
            <p:cNvSpPr txBox="1"/>
            <p:nvPr>
              <p:custDataLst>
                <p:tags r:id="rId3"/>
              </p:custDataLst>
            </p:nvPr>
          </p:nvSpPr>
          <p:spPr>
            <a:xfrm>
              <a:off x="3024" y="4039"/>
              <a:ext cx="232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latin typeface="宋体" panose="02010600030101010101" pitchFamily="2" charset="-122"/>
                  <a:ea typeface="宋体" panose="02010600030101010101" pitchFamily="2" charset="-122"/>
                </a:rPr>
                <a:t>读诗文</a:t>
              </a:r>
              <a:endParaRPr lang="zh-CN" altLang="en-US" sz="3200" b="1"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10" name="右箭头 9"/>
          <p:cNvSpPr/>
          <p:nvPr/>
        </p:nvSpPr>
        <p:spPr>
          <a:xfrm>
            <a:off x="5640070" y="3068320"/>
            <a:ext cx="720090" cy="215900"/>
          </a:xfrm>
          <a:prstGeom prst="rightArrow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" name="组合 10"/>
          <p:cNvGrpSpPr/>
          <p:nvPr/>
        </p:nvGrpSpPr>
        <p:grpSpPr>
          <a:xfrm>
            <a:off x="6479540" y="2779395"/>
            <a:ext cx="1583690" cy="791845"/>
            <a:chOff x="2911" y="3926"/>
            <a:chExt cx="2494" cy="1247"/>
          </a:xfrm>
        </p:grpSpPr>
        <p:sp>
          <p:nvSpPr>
            <p:cNvPr id="12" name="圆角矩形 11"/>
            <p:cNvSpPr/>
            <p:nvPr>
              <p:custDataLst>
                <p:tags r:id="rId4"/>
              </p:custDataLst>
            </p:nvPr>
          </p:nvSpPr>
          <p:spPr>
            <a:xfrm>
              <a:off x="2911" y="3926"/>
              <a:ext cx="2494" cy="1247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文本框 12"/>
            <p:cNvSpPr txBox="1"/>
            <p:nvPr>
              <p:custDataLst>
                <p:tags r:id="rId5"/>
              </p:custDataLst>
            </p:nvPr>
          </p:nvSpPr>
          <p:spPr>
            <a:xfrm>
              <a:off x="3024" y="4039"/>
              <a:ext cx="232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latin typeface="宋体" panose="02010600030101010101" pitchFamily="2" charset="-122"/>
                  <a:ea typeface="宋体" panose="02010600030101010101" pitchFamily="2" charset="-122"/>
                </a:rPr>
                <a:t>解诗文</a:t>
              </a:r>
              <a:endParaRPr lang="zh-CN" altLang="en-US" sz="3200" b="1"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14" name="右箭头 13"/>
          <p:cNvSpPr/>
          <p:nvPr/>
        </p:nvSpPr>
        <p:spPr>
          <a:xfrm>
            <a:off x="8134985" y="3068320"/>
            <a:ext cx="720090" cy="215900"/>
          </a:xfrm>
          <a:prstGeom prst="rightArrow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/>
          <p:cNvGrpSpPr/>
          <p:nvPr/>
        </p:nvGrpSpPr>
        <p:grpSpPr>
          <a:xfrm>
            <a:off x="8974455" y="2779395"/>
            <a:ext cx="1583690" cy="791845"/>
            <a:chOff x="2911" y="3926"/>
            <a:chExt cx="2494" cy="1247"/>
          </a:xfrm>
        </p:grpSpPr>
        <p:sp>
          <p:nvSpPr>
            <p:cNvPr id="16" name="圆角矩形 15"/>
            <p:cNvSpPr/>
            <p:nvPr>
              <p:custDataLst>
                <p:tags r:id="rId6"/>
              </p:custDataLst>
            </p:nvPr>
          </p:nvSpPr>
          <p:spPr>
            <a:xfrm>
              <a:off x="2911" y="3926"/>
              <a:ext cx="2494" cy="1247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>
              <p:custDataLst>
                <p:tags r:id="rId7"/>
              </p:custDataLst>
            </p:nvPr>
          </p:nvSpPr>
          <p:spPr>
            <a:xfrm>
              <a:off x="3024" y="4039"/>
              <a:ext cx="2323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latin typeface="宋体" panose="02010600030101010101" pitchFamily="2" charset="-122"/>
                  <a:ea typeface="宋体" panose="02010600030101010101" pitchFamily="2" charset="-122"/>
                </a:rPr>
                <a:t>悟诗情</a:t>
              </a:r>
              <a:endParaRPr lang="zh-CN" altLang="en-US" sz="3200" b="1"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6" grpId="0"/>
      <p:bldP spid="10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7"/>
          <p:cNvGrpSpPr/>
          <p:nvPr/>
        </p:nvGrpSpPr>
        <p:grpSpPr>
          <a:xfrm>
            <a:off x="1507597" y="449283"/>
            <a:ext cx="6644556" cy="381933"/>
            <a:chOff x="-31184" y="205344"/>
            <a:chExt cx="8859408" cy="509244"/>
          </a:xfrm>
        </p:grpSpPr>
        <p:sp>
          <p:nvSpPr>
            <p:cNvPr id="29" name="文本框 28"/>
            <p:cNvSpPr txBox="1"/>
            <p:nvPr/>
          </p:nvSpPr>
          <p:spPr>
            <a:xfrm>
              <a:off x="5359093" y="223521"/>
              <a:ext cx="2894319" cy="4910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chemeClr val="bg1"/>
                  </a:solidFill>
                  <a:latin typeface="新蒂黑板报" panose="03000600000000000000" pitchFamily="66" charset="-122"/>
                  <a:ea typeface="新蒂黑板报" panose="03000600000000000000" pitchFamily="66" charset="-122"/>
                </a:rPr>
                <a:t>读一读</a:t>
              </a:r>
              <a:endParaRPr lang="zh-CN" altLang="en-US">
                <a:solidFill>
                  <a:schemeClr val="bg1"/>
                </a:solidFill>
                <a:latin typeface="新蒂黑板报" panose="03000600000000000000" pitchFamily="66" charset="-122"/>
                <a:ea typeface="新蒂黑板报" panose="03000600000000000000" pitchFamily="66" charset="-122"/>
              </a:endParaRPr>
            </a:p>
          </p:txBody>
        </p:sp>
        <p:grpSp>
          <p:nvGrpSpPr>
            <p:cNvPr id="4" name="组合 29"/>
            <p:cNvGrpSpPr/>
            <p:nvPr/>
          </p:nvGrpSpPr>
          <p:grpSpPr>
            <a:xfrm>
              <a:off x="829774" y="288533"/>
              <a:ext cx="7998450" cy="360040"/>
              <a:chOff x="822022" y="288533"/>
              <a:chExt cx="7998450" cy="360040"/>
            </a:xfrm>
          </p:grpSpPr>
          <p:cxnSp>
            <p:nvCxnSpPr>
              <p:cNvPr id="36" name="直接连接符 35"/>
              <p:cNvCxnSpPr/>
              <p:nvPr/>
            </p:nvCxnSpPr>
            <p:spPr>
              <a:xfrm>
                <a:off x="5268932" y="633587"/>
                <a:ext cx="3551540" cy="0"/>
              </a:xfrm>
              <a:prstGeom prst="line">
                <a:avLst/>
              </a:prstGeom>
              <a:ln w="3175">
                <a:solidFill>
                  <a:schemeClr val="bg1">
                    <a:lumMod val="65000"/>
                    <a:alpha val="74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" name="组合 36"/>
              <p:cNvGrpSpPr/>
              <p:nvPr/>
            </p:nvGrpSpPr>
            <p:grpSpPr>
              <a:xfrm>
                <a:off x="822022" y="288533"/>
                <a:ext cx="4469280" cy="360040"/>
                <a:chOff x="872912" y="836712"/>
                <a:chExt cx="4469280" cy="360040"/>
              </a:xfrm>
            </p:grpSpPr>
            <p:sp>
              <p:nvSpPr>
                <p:cNvPr id="41" name="矩形 40"/>
                <p:cNvSpPr/>
                <p:nvPr/>
              </p:nvSpPr>
              <p:spPr>
                <a:xfrm>
                  <a:off x="872912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3" name="矩形 42"/>
                <p:cNvSpPr/>
                <p:nvPr/>
              </p:nvSpPr>
              <p:spPr>
                <a:xfrm>
                  <a:off x="1774208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4" name="矩形 43"/>
                <p:cNvSpPr/>
                <p:nvPr/>
              </p:nvSpPr>
              <p:spPr>
                <a:xfrm>
                  <a:off x="2675504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7" name="矩形 46"/>
                <p:cNvSpPr/>
                <p:nvPr/>
              </p:nvSpPr>
              <p:spPr>
                <a:xfrm>
                  <a:off x="3576800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8" name="矩形 47"/>
                <p:cNvSpPr/>
                <p:nvPr/>
              </p:nvSpPr>
              <p:spPr>
                <a:xfrm>
                  <a:off x="4478096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</p:grpSp>
        </p:grpSp>
        <p:sp>
          <p:nvSpPr>
            <p:cNvPr id="31" name="矩形 30"/>
            <p:cNvSpPr/>
            <p:nvPr/>
          </p:nvSpPr>
          <p:spPr>
            <a:xfrm>
              <a:off x="-31184" y="205344"/>
              <a:ext cx="864096" cy="504056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689390" y="2276788"/>
            <a:ext cx="1815860" cy="2860679"/>
          </a:xfrm>
          <a:prstGeom prst="rect">
            <a:avLst/>
          </a:prstGeom>
          <a:noFill/>
        </p:spPr>
      </p:pic>
      <p:sp>
        <p:nvSpPr>
          <p:cNvPr id="2" name="文本框 27"/>
          <p:cNvSpPr txBox="1"/>
          <p:nvPr>
            <p:custDataLst>
              <p:tags r:id="rId5"/>
            </p:custDataLst>
          </p:nvPr>
        </p:nvSpPr>
        <p:spPr>
          <a:xfrm>
            <a:off x="3287936" y="1305776"/>
            <a:ext cx="6480720" cy="4577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95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石灰吟</a:t>
            </a:r>
            <a:endParaRPr lang="zh-CN" altLang="en-US" sz="495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ctr"/>
            <a:r>
              <a:rPr lang="en-US" altLang="zh-CN" sz="30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[</a:t>
            </a:r>
            <a:r>
              <a:rPr lang="zh-CN" altLang="en-US" sz="30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明</a:t>
            </a:r>
            <a:r>
              <a:rPr lang="en-US" altLang="zh-CN" sz="30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]</a:t>
            </a:r>
            <a:r>
              <a:rPr lang="zh-CN" altLang="en-US" sz="30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于谦</a:t>
            </a:r>
            <a:endParaRPr lang="zh-CN" altLang="en-US" sz="3000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千锤万凿出深山，</a:t>
            </a:r>
            <a:endParaRPr lang="en-US" altLang="zh-CN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烈火焚烧若等闲。</a:t>
            </a:r>
            <a:endParaRPr lang="zh-CN" altLang="en-US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粉骨碎身浑不怕，</a:t>
            </a:r>
            <a:endParaRPr lang="en-US" altLang="zh-CN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要留清白在人间。</a:t>
            </a:r>
            <a:endParaRPr lang="zh-CN" altLang="en-US" sz="3600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ctr"/>
            <a:endParaRPr lang="zh-CN" altLang="en-US" sz="3600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915960" y="2420933"/>
            <a:ext cx="1815860" cy="2860679"/>
          </a:xfrm>
          <a:prstGeom prst="rect">
            <a:avLst/>
          </a:prstGeom>
          <a:noFill/>
        </p:spPr>
      </p:pic>
      <p:grpSp>
        <p:nvGrpSpPr>
          <p:cNvPr id="5" name="组合 4"/>
          <p:cNvGrpSpPr/>
          <p:nvPr/>
        </p:nvGrpSpPr>
        <p:grpSpPr>
          <a:xfrm>
            <a:off x="3507740" y="1844122"/>
            <a:ext cx="2529205" cy="2522140"/>
            <a:chOff x="2498" y="3561"/>
            <a:chExt cx="3961" cy="4091"/>
          </a:xfrm>
        </p:grpSpPr>
        <p:grpSp>
          <p:nvGrpSpPr>
            <p:cNvPr id="6" name="组合 1"/>
            <p:cNvGrpSpPr/>
            <p:nvPr/>
          </p:nvGrpSpPr>
          <p:grpSpPr>
            <a:xfrm>
              <a:off x="2498" y="3561"/>
              <a:ext cx="3961" cy="4091"/>
              <a:chOff x="3720" y="2160"/>
              <a:chExt cx="7215" cy="7342"/>
            </a:xfrm>
          </p:grpSpPr>
          <p:grpSp>
            <p:nvGrpSpPr>
              <p:cNvPr id="7" name="组合 14338"/>
              <p:cNvGrpSpPr/>
              <p:nvPr/>
            </p:nvGrpSpPr>
            <p:grpSpPr>
              <a:xfrm>
                <a:off x="3720" y="2520"/>
                <a:ext cx="7215" cy="6720"/>
                <a:chExt cx="2886" cy="2688"/>
              </a:xfrm>
            </p:grpSpPr>
            <p:grpSp>
              <p:nvGrpSpPr>
                <p:cNvPr id="8" name="组合 14339"/>
                <p:cNvGrpSpPr/>
                <p:nvPr/>
              </p:nvGrpSpPr>
              <p:grpSpPr>
                <a:xfrm>
                  <a:off x="0" y="0"/>
                  <a:ext cx="2886" cy="2688"/>
                  <a:chExt cx="2886" cy="2688"/>
                </a:xfrm>
              </p:grpSpPr>
              <p:sp>
                <p:nvSpPr>
                  <p:cNvPr id="2" name="直接连接符 14340"/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54" y="2688"/>
                    <a:ext cx="2832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0" name="直接连接符 14341"/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0" y="1344"/>
                    <a:ext cx="2880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ysDot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1" name="直接连接符 14342"/>
                  <p:cNvSpPr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0" y="0"/>
                    <a:ext cx="2832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2" name="直接连接符 14343"/>
                  <p:cNvSpPr/>
                  <p:nvPr>
                    <p:custDataLst>
                      <p:tags r:id="rId7"/>
                    </p:custDataLst>
                  </p:nvPr>
                </p:nvSpPr>
                <p:spPr>
                  <a:xfrm flipH="1">
                    <a:off x="48" y="0"/>
                    <a:ext cx="0" cy="2688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sp>
              <p:nvSpPr>
                <p:cNvPr id="13" name="直接连接符 14344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1488" y="0"/>
                  <a:ext cx="0" cy="2688"/>
                </a:xfrm>
                <a:prstGeom prst="line">
                  <a:avLst/>
                </a:prstGeom>
                <a:ln w="57150" cap="flat" cmpd="sng">
                  <a:solidFill>
                    <a:srgbClr val="006600"/>
                  </a:solidFill>
                  <a:prstDash val="sysDot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14" name="文本框 14345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3856" y="2160"/>
                <a:ext cx="6998" cy="734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0" b="1">
                    <a:solidFill>
                      <a:srgbClr val="800000"/>
                    </a:solidFill>
                    <a:latin typeface="楷体" panose="02010609060101010101" charset="-122"/>
                    <a:ea typeface="楷体" panose="02010609060101010101" charset="-122"/>
                  </a:rPr>
                  <a:t>锤</a:t>
                </a:r>
                <a:endParaRPr lang="zh-CN" altLang="en-US" sz="14000" b="1">
                  <a:solidFill>
                    <a:srgbClr val="8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sp>
          <p:nvSpPr>
            <p:cNvPr id="15" name="直接连接符 14337"/>
            <p:cNvSpPr/>
            <p:nvPr>
              <p:custDataLst>
                <p:tags r:id="rId10"/>
              </p:custDataLst>
            </p:nvPr>
          </p:nvSpPr>
          <p:spPr>
            <a:xfrm flipH="1">
              <a:off x="6421" y="3763"/>
              <a:ext cx="19" cy="3868"/>
            </a:xfrm>
            <a:prstGeom prst="line">
              <a:avLst/>
            </a:prstGeom>
            <a:ln w="57150" cap="flat" cmpd="sng">
              <a:solidFill>
                <a:srgbClr val="0066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组合 15"/>
          <p:cNvGrpSpPr/>
          <p:nvPr/>
        </p:nvGrpSpPr>
        <p:grpSpPr>
          <a:xfrm>
            <a:off x="7104380" y="1700530"/>
            <a:ext cx="4392295" cy="2375535"/>
            <a:chOff x="11188" y="2678"/>
            <a:chExt cx="6917" cy="3741"/>
          </a:xfrm>
        </p:grpSpPr>
        <p:sp>
          <p:nvSpPr>
            <p:cNvPr id="3" name="文本框 2"/>
            <p:cNvSpPr txBox="1"/>
            <p:nvPr/>
          </p:nvSpPr>
          <p:spPr>
            <a:xfrm>
              <a:off x="11493" y="2906"/>
              <a:ext cx="6400" cy="319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zh-CN" altLang="en-US" sz="28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右部横画较多,书写时要注意笔画的长短变化,横与横之间的距离要均衡。</a:t>
              </a:r>
              <a:endPara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  <p:sp>
          <p:nvSpPr>
            <p:cNvPr id="4" name="矩形标注 3"/>
            <p:cNvSpPr/>
            <p:nvPr/>
          </p:nvSpPr>
          <p:spPr>
            <a:xfrm>
              <a:off x="11188" y="2678"/>
              <a:ext cx="6917" cy="3741"/>
            </a:xfrm>
            <a:prstGeom prst="wedgeRectCallout">
              <a:avLst>
                <a:gd name="adj1" fmla="val -86591"/>
                <a:gd name="adj2" fmla="val 1323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915960" y="2420933"/>
            <a:ext cx="1815860" cy="2860679"/>
          </a:xfrm>
          <a:prstGeom prst="rect">
            <a:avLst/>
          </a:prstGeom>
          <a:noFill/>
        </p:spPr>
      </p:pic>
      <p:grpSp>
        <p:nvGrpSpPr>
          <p:cNvPr id="5" name="组合 4"/>
          <p:cNvGrpSpPr/>
          <p:nvPr/>
        </p:nvGrpSpPr>
        <p:grpSpPr>
          <a:xfrm>
            <a:off x="3507740" y="1844122"/>
            <a:ext cx="2529205" cy="2522140"/>
            <a:chOff x="2498" y="3561"/>
            <a:chExt cx="3961" cy="4091"/>
          </a:xfrm>
        </p:grpSpPr>
        <p:grpSp>
          <p:nvGrpSpPr>
            <p:cNvPr id="6" name="组合 1"/>
            <p:cNvGrpSpPr/>
            <p:nvPr/>
          </p:nvGrpSpPr>
          <p:grpSpPr>
            <a:xfrm>
              <a:off x="2498" y="3561"/>
              <a:ext cx="3961" cy="4091"/>
              <a:chOff x="3720" y="2160"/>
              <a:chExt cx="7215" cy="7342"/>
            </a:xfrm>
          </p:grpSpPr>
          <p:grpSp>
            <p:nvGrpSpPr>
              <p:cNvPr id="7" name="组合 14338"/>
              <p:cNvGrpSpPr/>
              <p:nvPr/>
            </p:nvGrpSpPr>
            <p:grpSpPr>
              <a:xfrm>
                <a:off x="3720" y="2520"/>
                <a:ext cx="7215" cy="6720"/>
                <a:chExt cx="2886" cy="2688"/>
              </a:xfrm>
            </p:grpSpPr>
            <p:grpSp>
              <p:nvGrpSpPr>
                <p:cNvPr id="8" name="组合 14339"/>
                <p:cNvGrpSpPr/>
                <p:nvPr/>
              </p:nvGrpSpPr>
              <p:grpSpPr>
                <a:xfrm>
                  <a:off x="0" y="0"/>
                  <a:ext cx="2886" cy="2688"/>
                  <a:chExt cx="2886" cy="2688"/>
                </a:xfrm>
              </p:grpSpPr>
              <p:sp>
                <p:nvSpPr>
                  <p:cNvPr id="2" name="直接连接符 14340"/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54" y="2688"/>
                    <a:ext cx="2832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0" name="直接连接符 14341"/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0" y="1344"/>
                    <a:ext cx="2880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ysDot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1" name="直接连接符 14342"/>
                  <p:cNvSpPr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0" y="0"/>
                    <a:ext cx="2832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2" name="直接连接符 14343"/>
                  <p:cNvSpPr/>
                  <p:nvPr>
                    <p:custDataLst>
                      <p:tags r:id="rId7"/>
                    </p:custDataLst>
                  </p:nvPr>
                </p:nvSpPr>
                <p:spPr>
                  <a:xfrm flipH="1">
                    <a:off x="48" y="0"/>
                    <a:ext cx="0" cy="2688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sp>
              <p:nvSpPr>
                <p:cNvPr id="13" name="直接连接符 14344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1488" y="0"/>
                  <a:ext cx="0" cy="2688"/>
                </a:xfrm>
                <a:prstGeom prst="line">
                  <a:avLst/>
                </a:prstGeom>
                <a:ln w="57150" cap="flat" cmpd="sng">
                  <a:solidFill>
                    <a:srgbClr val="006600"/>
                  </a:solidFill>
                  <a:prstDash val="sysDot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14" name="文本框 14345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3856" y="2160"/>
                <a:ext cx="6998" cy="734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0" b="1">
                    <a:solidFill>
                      <a:srgbClr val="800000"/>
                    </a:solidFill>
                    <a:latin typeface="楷体" panose="02010609060101010101" charset="-122"/>
                    <a:ea typeface="楷体" panose="02010609060101010101" charset="-122"/>
                  </a:rPr>
                  <a:t>凿</a:t>
                </a:r>
                <a:endParaRPr lang="zh-CN" altLang="en-US" sz="14000" b="1">
                  <a:solidFill>
                    <a:srgbClr val="8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sp>
          <p:nvSpPr>
            <p:cNvPr id="15" name="直接连接符 14337"/>
            <p:cNvSpPr/>
            <p:nvPr>
              <p:custDataLst>
                <p:tags r:id="rId10"/>
              </p:custDataLst>
            </p:nvPr>
          </p:nvSpPr>
          <p:spPr>
            <a:xfrm flipH="1">
              <a:off x="6421" y="3763"/>
              <a:ext cx="19" cy="3868"/>
            </a:xfrm>
            <a:prstGeom prst="line">
              <a:avLst/>
            </a:prstGeom>
            <a:ln w="57150" cap="flat" cmpd="sng">
              <a:solidFill>
                <a:srgbClr val="0066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组合 15"/>
          <p:cNvGrpSpPr/>
          <p:nvPr/>
        </p:nvGrpSpPr>
        <p:grpSpPr>
          <a:xfrm>
            <a:off x="7104380" y="1700530"/>
            <a:ext cx="4375785" cy="2854325"/>
            <a:chOff x="11188" y="2678"/>
            <a:chExt cx="6891" cy="4495"/>
          </a:xfrm>
        </p:grpSpPr>
        <p:sp>
          <p:nvSpPr>
            <p:cNvPr id="3" name="文本框 2"/>
            <p:cNvSpPr txBox="1"/>
            <p:nvPr/>
          </p:nvSpPr>
          <p:spPr>
            <a:xfrm>
              <a:off x="11493" y="2792"/>
              <a:ext cx="6400" cy="421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zh-CN" altLang="en-US" sz="28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“凿”字“业”的两竖</a:t>
              </a:r>
              <a:endPara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indent="0" fontAlgn="auto">
                <a:lnSpc>
                  <a:spcPct val="150000"/>
                </a:lnSpc>
              </a:pPr>
              <a:r>
                <a:rPr lang="zh-CN" altLang="en-US" sz="28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左短右长,横要长;下部里面不要多写或少写一横。</a:t>
              </a:r>
              <a:endPara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  <p:sp>
          <p:nvSpPr>
            <p:cNvPr id="4" name="矩形标注 3"/>
            <p:cNvSpPr/>
            <p:nvPr/>
          </p:nvSpPr>
          <p:spPr>
            <a:xfrm>
              <a:off x="11188" y="2678"/>
              <a:ext cx="6891" cy="4495"/>
            </a:xfrm>
            <a:prstGeom prst="wedgeRectCallout">
              <a:avLst>
                <a:gd name="adj1" fmla="val -86591"/>
                <a:gd name="adj2" fmla="val 1323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2925100" y="1990403"/>
            <a:ext cx="1815860" cy="2860679"/>
          </a:xfrm>
          <a:prstGeom prst="rect">
            <a:avLst/>
          </a:prstGeom>
          <a:noFill/>
        </p:spPr>
      </p:pic>
      <p:grpSp>
        <p:nvGrpSpPr>
          <p:cNvPr id="5" name="组合 4"/>
          <p:cNvGrpSpPr/>
          <p:nvPr/>
        </p:nvGrpSpPr>
        <p:grpSpPr>
          <a:xfrm>
            <a:off x="5516880" y="1413592"/>
            <a:ext cx="2529205" cy="2522140"/>
            <a:chOff x="2498" y="3561"/>
            <a:chExt cx="3961" cy="4091"/>
          </a:xfrm>
        </p:grpSpPr>
        <p:grpSp>
          <p:nvGrpSpPr>
            <p:cNvPr id="6" name="组合 1"/>
            <p:cNvGrpSpPr/>
            <p:nvPr/>
          </p:nvGrpSpPr>
          <p:grpSpPr>
            <a:xfrm>
              <a:off x="2498" y="3561"/>
              <a:ext cx="3961" cy="4091"/>
              <a:chOff x="3720" y="2160"/>
              <a:chExt cx="7215" cy="7342"/>
            </a:xfrm>
          </p:grpSpPr>
          <p:grpSp>
            <p:nvGrpSpPr>
              <p:cNvPr id="7" name="组合 14338"/>
              <p:cNvGrpSpPr/>
              <p:nvPr/>
            </p:nvGrpSpPr>
            <p:grpSpPr>
              <a:xfrm>
                <a:off x="3720" y="2520"/>
                <a:ext cx="7215" cy="6720"/>
                <a:chExt cx="2886" cy="2688"/>
              </a:xfrm>
            </p:grpSpPr>
            <p:grpSp>
              <p:nvGrpSpPr>
                <p:cNvPr id="8" name="组合 14339"/>
                <p:cNvGrpSpPr/>
                <p:nvPr/>
              </p:nvGrpSpPr>
              <p:grpSpPr>
                <a:xfrm>
                  <a:off x="0" y="0"/>
                  <a:ext cx="2886" cy="2688"/>
                  <a:chExt cx="2886" cy="2688"/>
                </a:xfrm>
              </p:grpSpPr>
              <p:sp>
                <p:nvSpPr>
                  <p:cNvPr id="2" name="直接连接符 14340"/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54" y="2688"/>
                    <a:ext cx="2832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0" name="直接连接符 14341"/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0" y="1344"/>
                    <a:ext cx="2880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ysDot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1" name="直接连接符 14342"/>
                  <p:cNvSpPr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0" y="0"/>
                    <a:ext cx="2832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2" name="直接连接符 14343"/>
                  <p:cNvSpPr/>
                  <p:nvPr>
                    <p:custDataLst>
                      <p:tags r:id="rId7"/>
                    </p:custDataLst>
                  </p:nvPr>
                </p:nvSpPr>
                <p:spPr>
                  <a:xfrm flipH="1">
                    <a:off x="48" y="0"/>
                    <a:ext cx="0" cy="2688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sp>
              <p:nvSpPr>
                <p:cNvPr id="13" name="直接连接符 14344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1488" y="0"/>
                  <a:ext cx="0" cy="2688"/>
                </a:xfrm>
                <a:prstGeom prst="line">
                  <a:avLst/>
                </a:prstGeom>
                <a:ln w="57150" cap="flat" cmpd="sng">
                  <a:solidFill>
                    <a:srgbClr val="006600"/>
                  </a:solidFill>
                  <a:prstDash val="sysDot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14" name="文本框 14345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3856" y="2160"/>
                <a:ext cx="6998" cy="734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0" b="1">
                    <a:solidFill>
                      <a:srgbClr val="800000"/>
                    </a:solidFill>
                    <a:latin typeface="楷体" panose="02010609060101010101" charset="-122"/>
                    <a:ea typeface="楷体" panose="02010609060101010101" charset="-122"/>
                  </a:rPr>
                  <a:t>焚</a:t>
                </a:r>
                <a:endParaRPr lang="zh-CN" altLang="en-US" sz="14000" b="1">
                  <a:solidFill>
                    <a:srgbClr val="8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sp>
          <p:nvSpPr>
            <p:cNvPr id="15" name="直接连接符 14337"/>
            <p:cNvSpPr/>
            <p:nvPr>
              <p:custDataLst>
                <p:tags r:id="rId10"/>
              </p:custDataLst>
            </p:nvPr>
          </p:nvSpPr>
          <p:spPr>
            <a:xfrm flipH="1">
              <a:off x="6421" y="3763"/>
              <a:ext cx="19" cy="3868"/>
            </a:xfrm>
            <a:prstGeom prst="line">
              <a:avLst/>
            </a:prstGeom>
            <a:ln w="57150" cap="flat" cmpd="sng">
              <a:solidFill>
                <a:srgbClr val="0066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7"/>
          <p:cNvGrpSpPr/>
          <p:nvPr/>
        </p:nvGrpSpPr>
        <p:grpSpPr>
          <a:xfrm>
            <a:off x="1536172" y="488653"/>
            <a:ext cx="6644556" cy="381933"/>
            <a:chOff x="-31184" y="205344"/>
            <a:chExt cx="8859408" cy="509244"/>
          </a:xfrm>
        </p:grpSpPr>
        <p:sp>
          <p:nvSpPr>
            <p:cNvPr id="29" name="文本框 28"/>
            <p:cNvSpPr txBox="1"/>
            <p:nvPr/>
          </p:nvSpPr>
          <p:spPr>
            <a:xfrm>
              <a:off x="5359093" y="223521"/>
              <a:ext cx="2894319" cy="4910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chemeClr val="bg1"/>
                  </a:solidFill>
                  <a:latin typeface="新蒂黑板报" panose="03000600000000000000" pitchFamily="66" charset="-122"/>
                  <a:ea typeface="新蒂黑板报" panose="03000600000000000000" pitchFamily="66" charset="-122"/>
                </a:rPr>
                <a:t>读一读</a:t>
              </a:r>
              <a:endParaRPr lang="zh-CN" altLang="en-US">
                <a:solidFill>
                  <a:schemeClr val="bg1"/>
                </a:solidFill>
                <a:latin typeface="新蒂黑板报" panose="03000600000000000000" pitchFamily="66" charset="-122"/>
                <a:ea typeface="新蒂黑板报" panose="03000600000000000000" pitchFamily="66" charset="-122"/>
              </a:endParaRPr>
            </a:p>
          </p:txBody>
        </p:sp>
        <p:grpSp>
          <p:nvGrpSpPr>
            <p:cNvPr id="4" name="组合 29"/>
            <p:cNvGrpSpPr/>
            <p:nvPr/>
          </p:nvGrpSpPr>
          <p:grpSpPr>
            <a:xfrm>
              <a:off x="829774" y="288533"/>
              <a:ext cx="7998450" cy="360040"/>
              <a:chOff x="822022" y="288533"/>
              <a:chExt cx="7998450" cy="360040"/>
            </a:xfrm>
          </p:grpSpPr>
          <p:cxnSp>
            <p:nvCxnSpPr>
              <p:cNvPr id="36" name="直接连接符 35"/>
              <p:cNvCxnSpPr/>
              <p:nvPr/>
            </p:nvCxnSpPr>
            <p:spPr>
              <a:xfrm>
                <a:off x="5268932" y="633587"/>
                <a:ext cx="3551540" cy="0"/>
              </a:xfrm>
              <a:prstGeom prst="line">
                <a:avLst/>
              </a:prstGeom>
              <a:ln w="3175">
                <a:solidFill>
                  <a:schemeClr val="bg1">
                    <a:lumMod val="65000"/>
                    <a:alpha val="74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" name="组合 36"/>
              <p:cNvGrpSpPr/>
              <p:nvPr/>
            </p:nvGrpSpPr>
            <p:grpSpPr>
              <a:xfrm>
                <a:off x="822022" y="288533"/>
                <a:ext cx="4469280" cy="360040"/>
                <a:chOff x="872912" y="836712"/>
                <a:chExt cx="4469280" cy="360040"/>
              </a:xfrm>
            </p:grpSpPr>
            <p:sp>
              <p:nvSpPr>
                <p:cNvPr id="41" name="矩形 40"/>
                <p:cNvSpPr/>
                <p:nvPr/>
              </p:nvSpPr>
              <p:spPr>
                <a:xfrm>
                  <a:off x="872912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3" name="矩形 42"/>
                <p:cNvSpPr/>
                <p:nvPr/>
              </p:nvSpPr>
              <p:spPr>
                <a:xfrm>
                  <a:off x="1774208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4" name="矩形 43"/>
                <p:cNvSpPr/>
                <p:nvPr/>
              </p:nvSpPr>
              <p:spPr>
                <a:xfrm>
                  <a:off x="2675504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7" name="矩形 46"/>
                <p:cNvSpPr/>
                <p:nvPr/>
              </p:nvSpPr>
              <p:spPr>
                <a:xfrm>
                  <a:off x="3576800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8" name="矩形 47"/>
                <p:cNvSpPr/>
                <p:nvPr/>
              </p:nvSpPr>
              <p:spPr>
                <a:xfrm>
                  <a:off x="4478096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</p:grpSp>
        </p:grpSp>
        <p:sp>
          <p:nvSpPr>
            <p:cNvPr id="31" name="矩形 30"/>
            <p:cNvSpPr/>
            <p:nvPr/>
          </p:nvSpPr>
          <p:spPr>
            <a:xfrm>
              <a:off x="-31184" y="205344"/>
              <a:ext cx="864096" cy="504056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sp>
        <p:nvSpPr>
          <p:cNvPr id="22" name="文本框 27"/>
          <p:cNvSpPr txBox="1"/>
          <p:nvPr/>
        </p:nvSpPr>
        <p:spPr>
          <a:xfrm>
            <a:off x="3533805" y="1580855"/>
            <a:ext cx="6480720" cy="4023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950" b="1" smtClean="0">
                <a:solidFill>
                  <a:schemeClr val="tx1"/>
                </a:solidFill>
              </a:rPr>
              <a:t>竹石</a:t>
            </a:r>
            <a:endParaRPr lang="en-US" altLang="zh-CN" sz="4950" b="1" smtClean="0">
              <a:solidFill>
                <a:schemeClr val="tx1"/>
              </a:solidFill>
            </a:endParaRPr>
          </a:p>
          <a:p>
            <a:pPr algn="ctr"/>
            <a:r>
              <a:rPr lang="en-US" altLang="zh-CN" sz="30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[</a:t>
            </a:r>
            <a:r>
              <a:rPr lang="zh-CN" altLang="en-US" sz="30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清</a:t>
            </a:r>
            <a:r>
              <a:rPr lang="en-US" altLang="zh-CN" sz="30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]</a:t>
            </a:r>
            <a:r>
              <a:rPr lang="zh-CN" altLang="en-US" sz="30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郑燮</a:t>
            </a:r>
            <a:endParaRPr lang="zh-CN" altLang="en-US" sz="3000" smtClean="0">
              <a:solidFill>
                <a:schemeClr val="tx1"/>
              </a:solidFill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咬定青山不放松，</a:t>
            </a:r>
            <a:endParaRPr lang="en-US" altLang="zh-CN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立根原在破岩中。</a:t>
            </a:r>
            <a:endParaRPr lang="zh-CN" altLang="en-US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千磨万击还坚劲，</a:t>
            </a:r>
            <a:endParaRPr lang="en-US" altLang="zh-CN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任尔东西南北风。</a:t>
            </a:r>
            <a:endParaRPr lang="zh-CN" altLang="en-US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2280575" y="2744148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5592445" y="1196975"/>
            <a:ext cx="15049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石灰吟</a:t>
            </a:r>
            <a:endParaRPr lang="zh-CN" altLang="en-US" sz="32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848775" y="2709223"/>
            <a:ext cx="1815860" cy="2860679"/>
          </a:xfrm>
          <a:prstGeom prst="rect">
            <a:avLst/>
          </a:prstGeom>
          <a:noFill/>
        </p:spPr>
      </p:pic>
      <p:grpSp>
        <p:nvGrpSpPr>
          <p:cNvPr id="5" name="组合 4"/>
          <p:cNvGrpSpPr/>
          <p:nvPr/>
        </p:nvGrpSpPr>
        <p:grpSpPr>
          <a:xfrm>
            <a:off x="4224020" y="2853055"/>
            <a:ext cx="7065955" cy="2534285"/>
            <a:chOff x="6652" y="4493"/>
            <a:chExt cx="7475" cy="3991"/>
          </a:xfrm>
        </p:grpSpPr>
        <p:sp>
          <p:nvSpPr>
            <p:cNvPr id="3" name="矩形标注 2"/>
            <p:cNvSpPr/>
            <p:nvPr/>
          </p:nvSpPr>
          <p:spPr>
            <a:xfrm>
              <a:off x="6652" y="4493"/>
              <a:ext cx="7475" cy="3991"/>
            </a:xfrm>
            <a:prstGeom prst="wedgeRectCallout">
              <a:avLst>
                <a:gd name="adj1" fmla="val -14592"/>
                <a:gd name="adj2" fmla="val -86306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6792" y="4833"/>
              <a:ext cx="7138" cy="3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ts val="4000"/>
                </a:lnSpc>
              </a:pPr>
              <a:r>
                <a:rPr lang="zh-CN" altLang="en-US" sz="28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吟:古代诗歌体裁的一种。如孟郊的《游子吟》、白居易的《暮江吟》、李白的《白头吟》等。这首诗中,于谦赞美的事物是——石灰。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1200150" y="1124585"/>
            <a:ext cx="15049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若等闲</a:t>
            </a:r>
            <a:endParaRPr lang="zh-CN" altLang="en-US" sz="32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079875" y="692785"/>
            <a:ext cx="6501365" cy="1658620"/>
            <a:chOff x="6652" y="4493"/>
            <a:chExt cx="7475" cy="2612"/>
          </a:xfrm>
        </p:grpSpPr>
        <p:sp>
          <p:nvSpPr>
            <p:cNvPr id="3" name="矩形标注 2"/>
            <p:cNvSpPr/>
            <p:nvPr/>
          </p:nvSpPr>
          <p:spPr>
            <a:xfrm>
              <a:off x="6652" y="4493"/>
              <a:ext cx="7475" cy="2612"/>
            </a:xfrm>
            <a:prstGeom prst="wedgeRectCallout">
              <a:avLst>
                <a:gd name="adj1" fmla="val -73626"/>
                <a:gd name="adj2" fmla="val 5436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6792" y="4833"/>
              <a:ext cx="7138" cy="21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意思是好像是很平常的事情。对石灰石来说,千万次的锤打、熊熊烈火的焚烧都是很平常的事情。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1488440" y="3404235"/>
            <a:ext cx="15049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清白</a:t>
            </a:r>
            <a:endParaRPr lang="zh-CN" altLang="en-US" sz="32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4063365" y="2972435"/>
            <a:ext cx="6501365" cy="1658620"/>
            <a:chOff x="6652" y="4493"/>
            <a:chExt cx="7475" cy="2612"/>
          </a:xfrm>
        </p:grpSpPr>
        <p:sp>
          <p:nvSpPr>
            <p:cNvPr id="7" name="矩形标注 6"/>
            <p:cNvSpPr/>
            <p:nvPr>
              <p:custDataLst>
                <p:tags r:id="rId3"/>
              </p:custDataLst>
            </p:nvPr>
          </p:nvSpPr>
          <p:spPr>
            <a:xfrm>
              <a:off x="6652" y="4493"/>
              <a:ext cx="7475" cy="2612"/>
            </a:xfrm>
            <a:prstGeom prst="wedgeRectCallout">
              <a:avLst>
                <a:gd name="adj1" fmla="val -73626"/>
                <a:gd name="adj2" fmla="val 5436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>
              <p:custDataLst>
                <p:tags r:id="rId4"/>
              </p:custDataLst>
            </p:nvPr>
          </p:nvSpPr>
          <p:spPr>
            <a:xfrm>
              <a:off x="6792" y="5059"/>
              <a:ext cx="7138" cy="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“清白”既指石灰本身洁白的颜色,又比喻诗人自己高尚的节操。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3261995" y="1917065"/>
            <a:ext cx="638429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千磨万击还坚</a:t>
            </a:r>
            <a:r>
              <a:rPr lang="zh-CN" altLang="en-US" sz="32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劲</a:t>
            </a:r>
            <a:r>
              <a:rPr lang="zh-CN" altLang="en-US" sz="32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,任尔东西南北风</a:t>
            </a:r>
            <a:endParaRPr lang="zh-CN" altLang="en-US" sz="32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840395" y="1917378"/>
            <a:ext cx="1815860" cy="2860679"/>
          </a:xfrm>
          <a:prstGeom prst="rect">
            <a:avLst/>
          </a:prstGeom>
          <a:noFill/>
        </p:spPr>
      </p:pic>
      <p:grpSp>
        <p:nvGrpSpPr>
          <p:cNvPr id="5" name="组合 4"/>
          <p:cNvGrpSpPr/>
          <p:nvPr/>
        </p:nvGrpSpPr>
        <p:grpSpPr>
          <a:xfrm>
            <a:off x="4098925" y="3716655"/>
            <a:ext cx="4990465" cy="2030730"/>
            <a:chOff x="6652" y="4493"/>
            <a:chExt cx="7475" cy="3198"/>
          </a:xfrm>
        </p:grpSpPr>
        <p:sp>
          <p:nvSpPr>
            <p:cNvPr id="3" name="矩形标注 2"/>
            <p:cNvSpPr/>
            <p:nvPr/>
          </p:nvSpPr>
          <p:spPr>
            <a:xfrm>
              <a:off x="6652" y="4493"/>
              <a:ext cx="7475" cy="3162"/>
            </a:xfrm>
            <a:prstGeom prst="wedgeRectCallout">
              <a:avLst>
                <a:gd name="adj1" fmla="val 20046"/>
                <a:gd name="adj2" fmla="val -95920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6792" y="4833"/>
              <a:ext cx="7138" cy="28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这两句诗的意思是任凭东西南北风的呼啸,经历千万次的磨炼,(竹子)仍然坚韧挺拔。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728210" y="621030"/>
            <a:ext cx="4352290" cy="1008380"/>
            <a:chOff x="7446" y="978"/>
            <a:chExt cx="6854" cy="1588"/>
          </a:xfrm>
        </p:grpSpPr>
        <p:sp>
          <p:nvSpPr>
            <p:cNvPr id="2" name="文本框 1"/>
            <p:cNvSpPr txBox="1"/>
            <p:nvPr/>
          </p:nvSpPr>
          <p:spPr>
            <a:xfrm>
              <a:off x="7900" y="1318"/>
              <a:ext cx="6400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/>
                <a:t>jìnɡ</a:t>
              </a:r>
              <a:r>
                <a:rPr lang="zh-CN" altLang="en-US" sz="2800" b="1"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,意思是坚强有力</a:t>
              </a:r>
              <a:endPara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6" name="圆角矩形标注 5"/>
            <p:cNvSpPr/>
            <p:nvPr/>
          </p:nvSpPr>
          <p:spPr>
            <a:xfrm>
              <a:off x="7446" y="978"/>
              <a:ext cx="6576" cy="1588"/>
            </a:xfrm>
            <a:prstGeom prst="wedgeRoundRectCallout">
              <a:avLst>
                <a:gd name="adj1" fmla="val -17822"/>
                <a:gd name="adj2" fmla="val 103841"/>
                <a:gd name="adj3" fmla="val 16667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3576320" y="2204720"/>
            <a:ext cx="535813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品读《石灰吟》</a:t>
            </a:r>
            <a:endParaRPr lang="zh-CN" altLang="en-US" sz="54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622626" y="3701307"/>
            <a:ext cx="6527478" cy="105747"/>
            <a:chOff x="323528" y="4293096"/>
            <a:chExt cx="8703304" cy="140996"/>
          </a:xfrm>
          <a:solidFill>
            <a:schemeClr val="accent2"/>
          </a:solidFill>
        </p:grpSpPr>
        <p:grpSp>
          <p:nvGrpSpPr>
            <p:cNvPr id="29" name="组合 28"/>
            <p:cNvGrpSpPr/>
            <p:nvPr/>
          </p:nvGrpSpPr>
          <p:grpSpPr>
            <a:xfrm>
              <a:off x="323528" y="4293096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0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34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ea typeface="汉仪丫丫体简" panose="02010604000101010101" pitchFamily="2" charset="-122"/>
                </a:endParaRPr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>
              <a:off x="4562113" y="4293096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6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37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ea typeface="汉仪丫丫体简" panose="02010604000101010101" pitchFamily="2" charset="-122"/>
                </a:endParaRP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2622626" y="1541067"/>
            <a:ext cx="6527877" cy="105747"/>
            <a:chOff x="323528" y="2065320"/>
            <a:chExt cx="8703836" cy="140996"/>
          </a:xfrm>
          <a:solidFill>
            <a:schemeClr val="accent2"/>
          </a:solidFill>
        </p:grpSpPr>
        <p:grpSp>
          <p:nvGrpSpPr>
            <p:cNvPr id="25" name="组合 24"/>
            <p:cNvGrpSpPr/>
            <p:nvPr/>
          </p:nvGrpSpPr>
          <p:grpSpPr>
            <a:xfrm>
              <a:off x="323528" y="2065320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27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28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ea typeface="汉仪丫丫体简" panose="02010604000101010101" pitchFamily="2" charset="-122"/>
                </a:endParaRPr>
              </a:p>
            </p:txBody>
          </p:sp>
        </p:grpSp>
        <p:grpSp>
          <p:nvGrpSpPr>
            <p:cNvPr id="38" name="组合 37"/>
            <p:cNvGrpSpPr/>
            <p:nvPr/>
          </p:nvGrpSpPr>
          <p:grpSpPr>
            <a:xfrm>
              <a:off x="4562645" y="2065320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9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40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ea typeface="汉仪丫丫体简" panose="02010604000101010101" pitchFamily="2" charset="-122"/>
                </a:endParaRPr>
              </a:p>
            </p:txBody>
          </p:sp>
        </p:grpSp>
      </p:grpSp>
      <p:sp>
        <p:nvSpPr>
          <p:cNvPr id="24" name="Freeform 37"/>
          <p:cNvSpPr>
            <a:spLocks noEditPoints="1"/>
          </p:cNvSpPr>
          <p:nvPr/>
        </p:nvSpPr>
        <p:spPr bwMode="auto">
          <a:xfrm rot="20207324">
            <a:off x="2167238" y="2339169"/>
            <a:ext cx="1202713" cy="768400"/>
          </a:xfrm>
          <a:custGeom>
            <a:gdLst>
              <a:gd name="T0" fmla="*/ 38 w 285"/>
              <a:gd name="T1" fmla="*/ 44 h 183"/>
              <a:gd name="T2" fmla="*/ 109 w 285"/>
              <a:gd name="T3" fmla="*/ 7 h 183"/>
              <a:gd name="T4" fmla="*/ 158 w 285"/>
              <a:gd name="T5" fmla="*/ 15 h 183"/>
              <a:gd name="T6" fmla="*/ 221 w 285"/>
              <a:gd name="T7" fmla="*/ 42 h 183"/>
              <a:gd name="T8" fmla="*/ 280 w 285"/>
              <a:gd name="T9" fmla="*/ 114 h 183"/>
              <a:gd name="T10" fmla="*/ 242 w 285"/>
              <a:gd name="T11" fmla="*/ 182 h 183"/>
              <a:gd name="T12" fmla="*/ 199 w 285"/>
              <a:gd name="T13" fmla="*/ 165 h 183"/>
              <a:gd name="T14" fmla="*/ 164 w 285"/>
              <a:gd name="T15" fmla="*/ 126 h 183"/>
              <a:gd name="T16" fmla="*/ 114 w 285"/>
              <a:gd name="T17" fmla="*/ 110 h 183"/>
              <a:gd name="T18" fmla="*/ 34 w 285"/>
              <a:gd name="T19" fmla="*/ 103 h 183"/>
              <a:gd name="T20" fmla="*/ 102 w 285"/>
              <a:gd name="T21" fmla="*/ 97 h 183"/>
              <a:gd name="T22" fmla="*/ 33 w 285"/>
              <a:gd name="T23" fmla="*/ 101 h 183"/>
              <a:gd name="T24" fmla="*/ 183 w 285"/>
              <a:gd name="T25" fmla="*/ 137 h 183"/>
              <a:gd name="T26" fmla="*/ 149 w 285"/>
              <a:gd name="T27" fmla="*/ 123 h 183"/>
              <a:gd name="T28" fmla="*/ 196 w 285"/>
              <a:gd name="T29" fmla="*/ 157 h 183"/>
              <a:gd name="T30" fmla="*/ 68 w 285"/>
              <a:gd name="T31" fmla="*/ 87 h 183"/>
              <a:gd name="T32" fmla="*/ 114 w 285"/>
              <a:gd name="T33" fmla="*/ 96 h 183"/>
              <a:gd name="T34" fmla="*/ 41 w 285"/>
              <a:gd name="T35" fmla="*/ 89 h 183"/>
              <a:gd name="T36" fmla="*/ 196 w 285"/>
              <a:gd name="T37" fmla="*/ 140 h 183"/>
              <a:gd name="T38" fmla="*/ 152 w 285"/>
              <a:gd name="T39" fmla="*/ 114 h 183"/>
              <a:gd name="T40" fmla="*/ 187 w 285"/>
              <a:gd name="T41" fmla="*/ 136 h 183"/>
              <a:gd name="T42" fmla="*/ 249 w 285"/>
              <a:gd name="T43" fmla="*/ 166 h 183"/>
              <a:gd name="T44" fmla="*/ 261 w 285"/>
              <a:gd name="T45" fmla="*/ 91 h 183"/>
              <a:gd name="T46" fmla="*/ 184 w 285"/>
              <a:gd name="T47" fmla="*/ 39 h 183"/>
              <a:gd name="T48" fmla="*/ 142 w 285"/>
              <a:gd name="T49" fmla="*/ 110 h 183"/>
              <a:gd name="T50" fmla="*/ 191 w 285"/>
              <a:gd name="T51" fmla="*/ 128 h 183"/>
              <a:gd name="T52" fmla="*/ 243 w 285"/>
              <a:gd name="T53" fmla="*/ 176 h 183"/>
              <a:gd name="T54" fmla="*/ 188 w 285"/>
              <a:gd name="T55" fmla="*/ 118 h 183"/>
              <a:gd name="T56" fmla="*/ 181 w 285"/>
              <a:gd name="T57" fmla="*/ 106 h 183"/>
              <a:gd name="T58" fmla="*/ 212 w 285"/>
              <a:gd name="T59" fmla="*/ 147 h 183"/>
              <a:gd name="T60" fmla="*/ 226 w 285"/>
              <a:gd name="T61" fmla="*/ 160 h 183"/>
              <a:gd name="T62" fmla="*/ 192 w 285"/>
              <a:gd name="T63" fmla="*/ 98 h 183"/>
              <a:gd name="T64" fmla="*/ 191 w 285"/>
              <a:gd name="T65" fmla="*/ 92 h 183"/>
              <a:gd name="T66" fmla="*/ 222 w 285"/>
              <a:gd name="T67" fmla="*/ 119 h 183"/>
              <a:gd name="T68" fmla="*/ 244 w 285"/>
              <a:gd name="T69" fmla="*/ 125 h 183"/>
              <a:gd name="T70" fmla="*/ 205 w 285"/>
              <a:gd name="T71" fmla="*/ 87 h 183"/>
              <a:gd name="T72" fmla="*/ 192 w 285"/>
              <a:gd name="T73" fmla="*/ 70 h 183"/>
              <a:gd name="T74" fmla="*/ 222 w 285"/>
              <a:gd name="T75" fmla="*/ 104 h 183"/>
              <a:gd name="T76" fmla="*/ 237 w 285"/>
              <a:gd name="T77" fmla="*/ 88 h 183"/>
              <a:gd name="T78" fmla="*/ 198 w 285"/>
              <a:gd name="T79" fmla="*/ 51 h 183"/>
              <a:gd name="T80" fmla="*/ 231 w 285"/>
              <a:gd name="T81" fmla="*/ 73 h 183"/>
              <a:gd name="T82" fmla="*/ 221 w 285"/>
              <a:gd name="T83" fmla="*/ 99 h 183"/>
              <a:gd name="T84" fmla="*/ 97 w 285"/>
              <a:gd name="T85" fmla="*/ 81 h 183"/>
              <a:gd name="T86" fmla="*/ 132 w 285"/>
              <a:gd name="T87" fmla="*/ 109 h 183"/>
              <a:gd name="T88" fmla="*/ 130 w 285"/>
              <a:gd name="T89" fmla="*/ 96 h 183"/>
              <a:gd name="T90" fmla="*/ 139 w 285"/>
              <a:gd name="T91" fmla="*/ 71 h 183"/>
              <a:gd name="T92" fmla="*/ 162 w 285"/>
              <a:gd name="T93" fmla="*/ 64 h 183"/>
              <a:gd name="T94" fmla="*/ 174 w 285"/>
              <a:gd name="T95" fmla="*/ 39 h 183"/>
              <a:gd name="T96" fmla="*/ 98 w 285"/>
              <a:gd name="T97" fmla="*/ 11 h 183"/>
              <a:gd name="T98" fmla="*/ 51 w 285"/>
              <a:gd name="T99" fmla="*/ 35 h 183"/>
              <a:gd name="T100" fmla="*/ 45 w 285"/>
              <a:gd name="T101" fmla="*/ 70 h 183"/>
              <a:gd name="T102" fmla="*/ 114 w 285"/>
              <a:gd name="T103" fmla="*/ 79 h 183"/>
              <a:gd name="T104" fmla="*/ 44 w 285"/>
              <a:gd name="T105" fmla="*/ 77 h 183"/>
              <a:gd name="T106" fmla="*/ 103 w 285"/>
              <a:gd name="T107" fmla="*/ 57 h 183"/>
              <a:gd name="T108" fmla="*/ 81 w 285"/>
              <a:gd name="T109" fmla="*/ 61 h 183"/>
              <a:gd name="T110" fmla="*/ 79 w 285"/>
              <a:gd name="T111" fmla="*/ 35 h 183"/>
              <a:gd name="T112" fmla="*/ 133 w 285"/>
              <a:gd name="T113" fmla="*/ 58 h 183"/>
              <a:gd name="T114" fmla="*/ 84 w 285"/>
              <a:gd name="T115" fmla="*/ 43 h 183"/>
              <a:gd name="T116" fmla="*/ 104 w 285"/>
              <a:gd name="T117" fmla="*/ 19 h 183"/>
              <a:gd name="T118" fmla="*/ 126 w 285"/>
              <a:gd name="T119" fmla="*/ 30 h 183"/>
              <a:gd name="T120" fmla="*/ 81 w 285"/>
              <a:gd name="T121" fmla="*/ 28 h 183"/>
              <a:gd name="T122" fmla="*/ 162 w 285"/>
              <a:gd name="T123" fmla="*/ 54 h 1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85" h="183">
                <a:moveTo>
                  <a:pt x="19" y="105"/>
                </a:moveTo>
                <a:cubicBezTo>
                  <a:pt x="19" y="104"/>
                  <a:pt x="18" y="104"/>
                  <a:pt x="18" y="104"/>
                </a:cubicBezTo>
                <a:cubicBezTo>
                  <a:pt x="17" y="104"/>
                  <a:pt x="17" y="103"/>
                  <a:pt x="17" y="103"/>
                </a:cubicBezTo>
                <a:cubicBezTo>
                  <a:pt x="17" y="103"/>
                  <a:pt x="17" y="103"/>
                  <a:pt x="16" y="103"/>
                </a:cubicBezTo>
                <a:cubicBezTo>
                  <a:pt x="16" y="103"/>
                  <a:pt x="16" y="103"/>
                  <a:pt x="16" y="102"/>
                </a:cubicBezTo>
                <a:cubicBezTo>
                  <a:pt x="14" y="101"/>
                  <a:pt x="13" y="100"/>
                  <a:pt x="12" y="99"/>
                </a:cubicBezTo>
                <a:cubicBezTo>
                  <a:pt x="12" y="99"/>
                  <a:pt x="11" y="99"/>
                  <a:pt x="11" y="98"/>
                </a:cubicBezTo>
                <a:cubicBezTo>
                  <a:pt x="9" y="97"/>
                  <a:pt x="7" y="94"/>
                  <a:pt x="7" y="94"/>
                </a:cubicBezTo>
                <a:cubicBezTo>
                  <a:pt x="6" y="94"/>
                  <a:pt x="6" y="94"/>
                  <a:pt x="6" y="93"/>
                </a:cubicBezTo>
                <a:cubicBezTo>
                  <a:pt x="6" y="93"/>
                  <a:pt x="6" y="93"/>
                  <a:pt x="5" y="92"/>
                </a:cubicBezTo>
                <a:cubicBezTo>
                  <a:pt x="5" y="92"/>
                  <a:pt x="4" y="91"/>
                  <a:pt x="3" y="90"/>
                </a:cubicBezTo>
                <a:cubicBezTo>
                  <a:pt x="2" y="89"/>
                  <a:pt x="1" y="87"/>
                  <a:pt x="1" y="87"/>
                </a:cubicBezTo>
                <a:cubicBezTo>
                  <a:pt x="0" y="85"/>
                  <a:pt x="0" y="85"/>
                  <a:pt x="2" y="83"/>
                </a:cubicBezTo>
                <a:cubicBezTo>
                  <a:pt x="3" y="82"/>
                  <a:pt x="4" y="81"/>
                  <a:pt x="4" y="81"/>
                </a:cubicBezTo>
                <a:cubicBezTo>
                  <a:pt x="4" y="81"/>
                  <a:pt x="4" y="80"/>
                  <a:pt x="4" y="80"/>
                </a:cubicBezTo>
                <a:cubicBezTo>
                  <a:pt x="4" y="79"/>
                  <a:pt x="5" y="79"/>
                  <a:pt x="5" y="79"/>
                </a:cubicBezTo>
                <a:cubicBezTo>
                  <a:pt x="6" y="79"/>
                  <a:pt x="6" y="79"/>
                  <a:pt x="8" y="77"/>
                </a:cubicBezTo>
                <a:cubicBezTo>
                  <a:pt x="9" y="76"/>
                  <a:pt x="10" y="75"/>
                  <a:pt x="10" y="75"/>
                </a:cubicBezTo>
                <a:cubicBezTo>
                  <a:pt x="10" y="75"/>
                  <a:pt x="11" y="74"/>
                  <a:pt x="11" y="73"/>
                </a:cubicBezTo>
                <a:cubicBezTo>
                  <a:pt x="12" y="72"/>
                  <a:pt x="14" y="71"/>
                  <a:pt x="15" y="70"/>
                </a:cubicBezTo>
                <a:cubicBezTo>
                  <a:pt x="16" y="69"/>
                  <a:pt x="17" y="68"/>
                  <a:pt x="17" y="68"/>
                </a:cubicBezTo>
                <a:cubicBezTo>
                  <a:pt x="17" y="68"/>
                  <a:pt x="18" y="67"/>
                  <a:pt x="18" y="67"/>
                </a:cubicBezTo>
                <a:cubicBezTo>
                  <a:pt x="19" y="66"/>
                  <a:pt x="19" y="66"/>
                  <a:pt x="19" y="66"/>
                </a:cubicBezTo>
                <a:cubicBezTo>
                  <a:pt x="19" y="65"/>
                  <a:pt x="20" y="64"/>
                  <a:pt x="21" y="63"/>
                </a:cubicBezTo>
                <a:cubicBezTo>
                  <a:pt x="22" y="62"/>
                  <a:pt x="23" y="61"/>
                  <a:pt x="23" y="61"/>
                </a:cubicBezTo>
                <a:cubicBezTo>
                  <a:pt x="24" y="61"/>
                  <a:pt x="24" y="60"/>
                  <a:pt x="24" y="60"/>
                </a:cubicBezTo>
                <a:cubicBezTo>
                  <a:pt x="24" y="60"/>
                  <a:pt x="24" y="59"/>
                  <a:pt x="25" y="59"/>
                </a:cubicBezTo>
                <a:cubicBezTo>
                  <a:pt x="25" y="59"/>
                  <a:pt x="25" y="59"/>
                  <a:pt x="25" y="59"/>
                </a:cubicBezTo>
                <a:cubicBezTo>
                  <a:pt x="25" y="58"/>
                  <a:pt x="25" y="58"/>
                  <a:pt x="26" y="58"/>
                </a:cubicBezTo>
                <a:cubicBezTo>
                  <a:pt x="26" y="58"/>
                  <a:pt x="27" y="57"/>
                  <a:pt x="27" y="57"/>
                </a:cubicBezTo>
                <a:cubicBezTo>
                  <a:pt x="27" y="57"/>
                  <a:pt x="27" y="56"/>
                  <a:pt x="28" y="55"/>
                </a:cubicBezTo>
                <a:cubicBezTo>
                  <a:pt x="28" y="55"/>
                  <a:pt x="29" y="54"/>
                  <a:pt x="29" y="54"/>
                </a:cubicBezTo>
                <a:cubicBezTo>
                  <a:pt x="29" y="53"/>
                  <a:pt x="30" y="53"/>
                  <a:pt x="30" y="52"/>
                </a:cubicBezTo>
                <a:cubicBezTo>
                  <a:pt x="30" y="52"/>
                  <a:pt x="31" y="51"/>
                  <a:pt x="31" y="51"/>
                </a:cubicBezTo>
                <a:cubicBezTo>
                  <a:pt x="32" y="50"/>
                  <a:pt x="32" y="50"/>
                  <a:pt x="32" y="50"/>
                </a:cubicBezTo>
                <a:cubicBezTo>
                  <a:pt x="33" y="50"/>
                  <a:pt x="33" y="50"/>
                  <a:pt x="33" y="50"/>
                </a:cubicBezTo>
                <a:cubicBezTo>
                  <a:pt x="33" y="49"/>
                  <a:pt x="33" y="49"/>
                  <a:pt x="33" y="49"/>
                </a:cubicBezTo>
                <a:cubicBezTo>
                  <a:pt x="34" y="49"/>
                  <a:pt x="34" y="48"/>
                  <a:pt x="34" y="48"/>
                </a:cubicBezTo>
                <a:cubicBezTo>
                  <a:pt x="34" y="48"/>
                  <a:pt x="34" y="48"/>
                  <a:pt x="34" y="48"/>
                </a:cubicBezTo>
                <a:cubicBezTo>
                  <a:pt x="34" y="48"/>
                  <a:pt x="35" y="47"/>
                  <a:pt x="35" y="46"/>
                </a:cubicBezTo>
                <a:cubicBezTo>
                  <a:pt x="36" y="46"/>
                  <a:pt x="36" y="46"/>
                  <a:pt x="36" y="45"/>
                </a:cubicBezTo>
                <a:cubicBezTo>
                  <a:pt x="37" y="45"/>
                  <a:pt x="37" y="45"/>
                  <a:pt x="37" y="45"/>
                </a:cubicBezTo>
                <a:cubicBezTo>
                  <a:pt x="37" y="44"/>
                  <a:pt x="38" y="44"/>
                  <a:pt x="38" y="44"/>
                </a:cubicBezTo>
                <a:cubicBezTo>
                  <a:pt x="39" y="43"/>
                  <a:pt x="39" y="43"/>
                  <a:pt x="39" y="43"/>
                </a:cubicBezTo>
                <a:cubicBezTo>
                  <a:pt x="39" y="42"/>
                  <a:pt x="41" y="40"/>
                  <a:pt x="42" y="39"/>
                </a:cubicBezTo>
                <a:cubicBezTo>
                  <a:pt x="45" y="38"/>
                  <a:pt x="46" y="36"/>
                  <a:pt x="47" y="35"/>
                </a:cubicBezTo>
                <a:cubicBezTo>
                  <a:pt x="48" y="34"/>
                  <a:pt x="53" y="28"/>
                  <a:pt x="53" y="28"/>
                </a:cubicBezTo>
                <a:cubicBezTo>
                  <a:pt x="54" y="28"/>
                  <a:pt x="54" y="27"/>
                  <a:pt x="54" y="27"/>
                </a:cubicBezTo>
                <a:cubicBezTo>
                  <a:pt x="54" y="27"/>
                  <a:pt x="54" y="26"/>
                  <a:pt x="55" y="26"/>
                </a:cubicBezTo>
                <a:cubicBezTo>
                  <a:pt x="55" y="25"/>
                  <a:pt x="56" y="24"/>
                  <a:pt x="56" y="24"/>
                </a:cubicBezTo>
                <a:cubicBezTo>
                  <a:pt x="56" y="23"/>
                  <a:pt x="58" y="21"/>
                  <a:pt x="58" y="21"/>
                </a:cubicBezTo>
                <a:cubicBezTo>
                  <a:pt x="59" y="21"/>
                  <a:pt x="59" y="21"/>
                  <a:pt x="59" y="21"/>
                </a:cubicBezTo>
                <a:cubicBezTo>
                  <a:pt x="58" y="20"/>
                  <a:pt x="59" y="19"/>
                  <a:pt x="60" y="19"/>
                </a:cubicBezTo>
                <a:cubicBezTo>
                  <a:pt x="60" y="18"/>
                  <a:pt x="61" y="18"/>
                  <a:pt x="61" y="17"/>
                </a:cubicBezTo>
                <a:cubicBezTo>
                  <a:pt x="61" y="17"/>
                  <a:pt x="61" y="16"/>
                  <a:pt x="61" y="16"/>
                </a:cubicBezTo>
                <a:cubicBezTo>
                  <a:pt x="62" y="16"/>
                  <a:pt x="62" y="16"/>
                  <a:pt x="62" y="16"/>
                </a:cubicBezTo>
                <a:cubicBezTo>
                  <a:pt x="62" y="16"/>
                  <a:pt x="62" y="15"/>
                  <a:pt x="62" y="15"/>
                </a:cubicBezTo>
                <a:cubicBezTo>
                  <a:pt x="63" y="14"/>
                  <a:pt x="63" y="14"/>
                  <a:pt x="63" y="13"/>
                </a:cubicBezTo>
                <a:cubicBezTo>
                  <a:pt x="63" y="13"/>
                  <a:pt x="63" y="13"/>
                  <a:pt x="64" y="13"/>
                </a:cubicBezTo>
                <a:cubicBezTo>
                  <a:pt x="64" y="13"/>
                  <a:pt x="64" y="12"/>
                  <a:pt x="64" y="12"/>
                </a:cubicBezTo>
                <a:cubicBezTo>
                  <a:pt x="64" y="12"/>
                  <a:pt x="66" y="10"/>
                  <a:pt x="67" y="9"/>
                </a:cubicBezTo>
                <a:cubicBezTo>
                  <a:pt x="68" y="9"/>
                  <a:pt x="68" y="8"/>
                  <a:pt x="70" y="5"/>
                </a:cubicBezTo>
                <a:cubicBezTo>
                  <a:pt x="71" y="4"/>
                  <a:pt x="71" y="3"/>
                  <a:pt x="72" y="3"/>
                </a:cubicBezTo>
                <a:cubicBezTo>
                  <a:pt x="72" y="2"/>
                  <a:pt x="72" y="2"/>
                  <a:pt x="72" y="2"/>
                </a:cubicBezTo>
                <a:cubicBezTo>
                  <a:pt x="71" y="2"/>
                  <a:pt x="71" y="1"/>
                  <a:pt x="72" y="1"/>
                </a:cubicBezTo>
                <a:cubicBezTo>
                  <a:pt x="72" y="1"/>
                  <a:pt x="72" y="1"/>
                  <a:pt x="73" y="1"/>
                </a:cubicBezTo>
                <a:cubicBezTo>
                  <a:pt x="73" y="1"/>
                  <a:pt x="74" y="1"/>
                  <a:pt x="75" y="1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1"/>
                  <a:pt x="82" y="4"/>
                  <a:pt x="83" y="4"/>
                </a:cubicBezTo>
                <a:cubicBezTo>
                  <a:pt x="83" y="4"/>
                  <a:pt x="84" y="5"/>
                  <a:pt x="86" y="5"/>
                </a:cubicBezTo>
                <a:cubicBezTo>
                  <a:pt x="89" y="6"/>
                  <a:pt x="91" y="7"/>
                  <a:pt x="92" y="7"/>
                </a:cubicBezTo>
                <a:cubicBezTo>
                  <a:pt x="92" y="7"/>
                  <a:pt x="92" y="7"/>
                  <a:pt x="92" y="7"/>
                </a:cubicBezTo>
                <a:cubicBezTo>
                  <a:pt x="92" y="8"/>
                  <a:pt x="94" y="8"/>
                  <a:pt x="94" y="7"/>
                </a:cubicBezTo>
                <a:cubicBezTo>
                  <a:pt x="94" y="7"/>
                  <a:pt x="95" y="7"/>
                  <a:pt x="95" y="8"/>
                </a:cubicBezTo>
                <a:cubicBezTo>
                  <a:pt x="96" y="8"/>
                  <a:pt x="96" y="8"/>
                  <a:pt x="97" y="8"/>
                </a:cubicBezTo>
                <a:cubicBezTo>
                  <a:pt x="97" y="8"/>
                  <a:pt x="97" y="8"/>
                  <a:pt x="98" y="8"/>
                </a:cubicBezTo>
                <a:cubicBezTo>
                  <a:pt x="99" y="8"/>
                  <a:pt x="99" y="8"/>
                  <a:pt x="100" y="8"/>
                </a:cubicBezTo>
                <a:cubicBezTo>
                  <a:pt x="100" y="8"/>
                  <a:pt x="100" y="8"/>
                  <a:pt x="100" y="8"/>
                </a:cubicBezTo>
                <a:cubicBezTo>
                  <a:pt x="100" y="8"/>
                  <a:pt x="100" y="8"/>
                  <a:pt x="101" y="8"/>
                </a:cubicBezTo>
                <a:cubicBezTo>
                  <a:pt x="102" y="8"/>
                  <a:pt x="102" y="8"/>
                  <a:pt x="102" y="8"/>
                </a:cubicBezTo>
                <a:cubicBezTo>
                  <a:pt x="102" y="9"/>
                  <a:pt x="102" y="9"/>
                  <a:pt x="102" y="8"/>
                </a:cubicBezTo>
                <a:cubicBezTo>
                  <a:pt x="102" y="8"/>
                  <a:pt x="103" y="8"/>
                  <a:pt x="103" y="8"/>
                </a:cubicBezTo>
                <a:cubicBezTo>
                  <a:pt x="103" y="8"/>
                  <a:pt x="104" y="8"/>
                  <a:pt x="105" y="7"/>
                </a:cubicBezTo>
                <a:cubicBezTo>
                  <a:pt x="106" y="7"/>
                  <a:pt x="107" y="7"/>
                  <a:pt x="107" y="8"/>
                </a:cubicBezTo>
                <a:cubicBezTo>
                  <a:pt x="107" y="8"/>
                  <a:pt x="108" y="8"/>
                  <a:pt x="108" y="7"/>
                </a:cubicBezTo>
                <a:cubicBezTo>
                  <a:pt x="109" y="7"/>
                  <a:pt x="109" y="7"/>
                  <a:pt x="109" y="7"/>
                </a:cubicBezTo>
                <a:cubicBezTo>
                  <a:pt x="109" y="8"/>
                  <a:pt x="109" y="8"/>
                  <a:pt x="110" y="7"/>
                </a:cubicBezTo>
                <a:cubicBezTo>
                  <a:pt x="110" y="7"/>
                  <a:pt x="111" y="7"/>
                  <a:pt x="111" y="7"/>
                </a:cubicBezTo>
                <a:cubicBezTo>
                  <a:pt x="111" y="7"/>
                  <a:pt x="111" y="7"/>
                  <a:pt x="111" y="7"/>
                </a:cubicBezTo>
                <a:cubicBezTo>
                  <a:pt x="111" y="6"/>
                  <a:pt x="111" y="6"/>
                  <a:pt x="112" y="7"/>
                </a:cubicBezTo>
                <a:cubicBezTo>
                  <a:pt x="112" y="7"/>
                  <a:pt x="112" y="7"/>
                  <a:pt x="113" y="7"/>
                </a:cubicBezTo>
                <a:cubicBezTo>
                  <a:pt x="113" y="7"/>
                  <a:pt x="114" y="7"/>
                  <a:pt x="114" y="7"/>
                </a:cubicBezTo>
                <a:cubicBezTo>
                  <a:pt x="114" y="7"/>
                  <a:pt x="114" y="7"/>
                  <a:pt x="115" y="7"/>
                </a:cubicBezTo>
                <a:cubicBezTo>
                  <a:pt x="115" y="7"/>
                  <a:pt x="115" y="7"/>
                  <a:pt x="115" y="7"/>
                </a:cubicBezTo>
                <a:cubicBezTo>
                  <a:pt x="115" y="7"/>
                  <a:pt x="115" y="7"/>
                  <a:pt x="116" y="6"/>
                </a:cubicBezTo>
                <a:cubicBezTo>
                  <a:pt x="117" y="6"/>
                  <a:pt x="117" y="7"/>
                  <a:pt x="118" y="7"/>
                </a:cubicBezTo>
                <a:cubicBezTo>
                  <a:pt x="118" y="7"/>
                  <a:pt x="118" y="7"/>
                  <a:pt x="118" y="6"/>
                </a:cubicBezTo>
                <a:cubicBezTo>
                  <a:pt x="118" y="6"/>
                  <a:pt x="119" y="6"/>
                  <a:pt x="119" y="6"/>
                </a:cubicBezTo>
                <a:cubicBezTo>
                  <a:pt x="119" y="6"/>
                  <a:pt x="120" y="6"/>
                  <a:pt x="120" y="6"/>
                </a:cubicBezTo>
                <a:cubicBezTo>
                  <a:pt x="120" y="5"/>
                  <a:pt x="120" y="5"/>
                  <a:pt x="121" y="6"/>
                </a:cubicBezTo>
                <a:cubicBezTo>
                  <a:pt x="121" y="6"/>
                  <a:pt x="122" y="6"/>
                  <a:pt x="122" y="6"/>
                </a:cubicBezTo>
                <a:cubicBezTo>
                  <a:pt x="122" y="5"/>
                  <a:pt x="123" y="5"/>
                  <a:pt x="123" y="6"/>
                </a:cubicBezTo>
                <a:cubicBezTo>
                  <a:pt x="123" y="6"/>
                  <a:pt x="123" y="7"/>
                  <a:pt x="123" y="7"/>
                </a:cubicBezTo>
                <a:cubicBezTo>
                  <a:pt x="123" y="7"/>
                  <a:pt x="124" y="7"/>
                  <a:pt x="124" y="6"/>
                </a:cubicBezTo>
                <a:cubicBezTo>
                  <a:pt x="124" y="6"/>
                  <a:pt x="124" y="6"/>
                  <a:pt x="124" y="6"/>
                </a:cubicBezTo>
                <a:cubicBezTo>
                  <a:pt x="124" y="6"/>
                  <a:pt x="124" y="6"/>
                  <a:pt x="124" y="6"/>
                </a:cubicBezTo>
                <a:cubicBezTo>
                  <a:pt x="124" y="6"/>
                  <a:pt x="124" y="6"/>
                  <a:pt x="124" y="7"/>
                </a:cubicBezTo>
                <a:cubicBezTo>
                  <a:pt x="125" y="7"/>
                  <a:pt x="125" y="7"/>
                  <a:pt x="125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26" y="6"/>
                  <a:pt x="126" y="6"/>
                  <a:pt x="126" y="6"/>
                </a:cubicBezTo>
                <a:cubicBezTo>
                  <a:pt x="127" y="6"/>
                  <a:pt x="127" y="6"/>
                  <a:pt x="127" y="6"/>
                </a:cubicBezTo>
                <a:cubicBezTo>
                  <a:pt x="127" y="7"/>
                  <a:pt x="127" y="7"/>
                  <a:pt x="127" y="7"/>
                </a:cubicBezTo>
                <a:cubicBezTo>
                  <a:pt x="128" y="6"/>
                  <a:pt x="130" y="6"/>
                  <a:pt x="131" y="7"/>
                </a:cubicBezTo>
                <a:cubicBezTo>
                  <a:pt x="132" y="7"/>
                  <a:pt x="132" y="7"/>
                  <a:pt x="132" y="7"/>
                </a:cubicBezTo>
                <a:cubicBezTo>
                  <a:pt x="133" y="6"/>
                  <a:pt x="133" y="6"/>
                  <a:pt x="133" y="7"/>
                </a:cubicBezTo>
                <a:cubicBezTo>
                  <a:pt x="134" y="7"/>
                  <a:pt x="134" y="7"/>
                  <a:pt x="135" y="7"/>
                </a:cubicBezTo>
                <a:cubicBezTo>
                  <a:pt x="135" y="7"/>
                  <a:pt x="138" y="7"/>
                  <a:pt x="140" y="8"/>
                </a:cubicBezTo>
                <a:cubicBezTo>
                  <a:pt x="145" y="9"/>
                  <a:pt x="146" y="10"/>
                  <a:pt x="146" y="10"/>
                </a:cubicBezTo>
                <a:cubicBezTo>
                  <a:pt x="146" y="10"/>
                  <a:pt x="147" y="10"/>
                  <a:pt x="147" y="10"/>
                </a:cubicBezTo>
                <a:cubicBezTo>
                  <a:pt x="147" y="10"/>
                  <a:pt x="148" y="10"/>
                  <a:pt x="148" y="11"/>
                </a:cubicBezTo>
                <a:cubicBezTo>
                  <a:pt x="148" y="11"/>
                  <a:pt x="148" y="11"/>
                  <a:pt x="149" y="11"/>
                </a:cubicBezTo>
                <a:cubicBezTo>
                  <a:pt x="149" y="11"/>
                  <a:pt x="149" y="11"/>
                  <a:pt x="149" y="11"/>
                </a:cubicBezTo>
                <a:cubicBezTo>
                  <a:pt x="149" y="11"/>
                  <a:pt x="150" y="11"/>
                  <a:pt x="151" y="11"/>
                </a:cubicBezTo>
                <a:cubicBezTo>
                  <a:pt x="151" y="11"/>
                  <a:pt x="152" y="12"/>
                  <a:pt x="152" y="12"/>
                </a:cubicBezTo>
                <a:cubicBezTo>
                  <a:pt x="152" y="12"/>
                  <a:pt x="152" y="12"/>
                  <a:pt x="152" y="12"/>
                </a:cubicBezTo>
                <a:cubicBezTo>
                  <a:pt x="153" y="12"/>
                  <a:pt x="153" y="12"/>
                  <a:pt x="153" y="12"/>
                </a:cubicBezTo>
                <a:cubicBezTo>
                  <a:pt x="153" y="13"/>
                  <a:pt x="153" y="13"/>
                  <a:pt x="154" y="13"/>
                </a:cubicBezTo>
                <a:cubicBezTo>
                  <a:pt x="154" y="13"/>
                  <a:pt x="155" y="13"/>
                  <a:pt x="155" y="14"/>
                </a:cubicBezTo>
                <a:cubicBezTo>
                  <a:pt x="156" y="14"/>
                  <a:pt x="157" y="14"/>
                  <a:pt x="158" y="15"/>
                </a:cubicBezTo>
                <a:cubicBezTo>
                  <a:pt x="159" y="15"/>
                  <a:pt x="160" y="16"/>
                  <a:pt x="160" y="16"/>
                </a:cubicBezTo>
                <a:cubicBezTo>
                  <a:pt x="160" y="16"/>
                  <a:pt x="160" y="17"/>
                  <a:pt x="160" y="17"/>
                </a:cubicBezTo>
                <a:cubicBezTo>
                  <a:pt x="161" y="17"/>
                  <a:pt x="161" y="17"/>
                  <a:pt x="160" y="17"/>
                </a:cubicBezTo>
                <a:cubicBezTo>
                  <a:pt x="160" y="17"/>
                  <a:pt x="160" y="17"/>
                  <a:pt x="161" y="17"/>
                </a:cubicBezTo>
                <a:cubicBezTo>
                  <a:pt x="162" y="17"/>
                  <a:pt x="162" y="18"/>
                  <a:pt x="162" y="18"/>
                </a:cubicBezTo>
                <a:cubicBezTo>
                  <a:pt x="161" y="18"/>
                  <a:pt x="162" y="18"/>
                  <a:pt x="162" y="19"/>
                </a:cubicBezTo>
                <a:cubicBezTo>
                  <a:pt x="163" y="19"/>
                  <a:pt x="164" y="20"/>
                  <a:pt x="164" y="20"/>
                </a:cubicBezTo>
                <a:cubicBezTo>
                  <a:pt x="164" y="20"/>
                  <a:pt x="165" y="20"/>
                  <a:pt x="165" y="20"/>
                </a:cubicBezTo>
                <a:cubicBezTo>
                  <a:pt x="165" y="20"/>
                  <a:pt x="165" y="21"/>
                  <a:pt x="165" y="21"/>
                </a:cubicBezTo>
                <a:cubicBezTo>
                  <a:pt x="165" y="21"/>
                  <a:pt x="166" y="21"/>
                  <a:pt x="166" y="22"/>
                </a:cubicBezTo>
                <a:cubicBezTo>
                  <a:pt x="166" y="22"/>
                  <a:pt x="166" y="22"/>
                  <a:pt x="166" y="22"/>
                </a:cubicBezTo>
                <a:cubicBezTo>
                  <a:pt x="166" y="23"/>
                  <a:pt x="166" y="23"/>
                  <a:pt x="167" y="22"/>
                </a:cubicBezTo>
                <a:cubicBezTo>
                  <a:pt x="167" y="22"/>
                  <a:pt x="167" y="22"/>
                  <a:pt x="167" y="23"/>
                </a:cubicBezTo>
                <a:cubicBezTo>
                  <a:pt x="168" y="23"/>
                  <a:pt x="168" y="24"/>
                  <a:pt x="168" y="24"/>
                </a:cubicBezTo>
                <a:cubicBezTo>
                  <a:pt x="169" y="24"/>
                  <a:pt x="170" y="25"/>
                  <a:pt x="170" y="25"/>
                </a:cubicBezTo>
                <a:cubicBezTo>
                  <a:pt x="170" y="25"/>
                  <a:pt x="170" y="26"/>
                  <a:pt x="171" y="26"/>
                </a:cubicBezTo>
                <a:cubicBezTo>
                  <a:pt x="171" y="26"/>
                  <a:pt x="172" y="27"/>
                  <a:pt x="172" y="27"/>
                </a:cubicBezTo>
                <a:cubicBezTo>
                  <a:pt x="172" y="28"/>
                  <a:pt x="173" y="28"/>
                  <a:pt x="173" y="27"/>
                </a:cubicBezTo>
                <a:cubicBezTo>
                  <a:pt x="173" y="27"/>
                  <a:pt x="173" y="27"/>
                  <a:pt x="173" y="27"/>
                </a:cubicBezTo>
                <a:cubicBezTo>
                  <a:pt x="173" y="27"/>
                  <a:pt x="174" y="27"/>
                  <a:pt x="175" y="27"/>
                </a:cubicBezTo>
                <a:cubicBezTo>
                  <a:pt x="177" y="27"/>
                  <a:pt x="180" y="28"/>
                  <a:pt x="180" y="29"/>
                </a:cubicBezTo>
                <a:cubicBezTo>
                  <a:pt x="180" y="29"/>
                  <a:pt x="180" y="29"/>
                  <a:pt x="181" y="30"/>
                </a:cubicBezTo>
                <a:cubicBezTo>
                  <a:pt x="182" y="30"/>
                  <a:pt x="184" y="32"/>
                  <a:pt x="184" y="32"/>
                </a:cubicBezTo>
                <a:cubicBezTo>
                  <a:pt x="184" y="33"/>
                  <a:pt x="184" y="33"/>
                  <a:pt x="184" y="33"/>
                </a:cubicBezTo>
                <a:cubicBezTo>
                  <a:pt x="184" y="33"/>
                  <a:pt x="184" y="33"/>
                  <a:pt x="185" y="34"/>
                </a:cubicBezTo>
                <a:cubicBezTo>
                  <a:pt x="185" y="34"/>
                  <a:pt x="185" y="35"/>
                  <a:pt x="185" y="35"/>
                </a:cubicBezTo>
                <a:cubicBezTo>
                  <a:pt x="186" y="35"/>
                  <a:pt x="186" y="36"/>
                  <a:pt x="186" y="36"/>
                </a:cubicBezTo>
                <a:cubicBezTo>
                  <a:pt x="187" y="38"/>
                  <a:pt x="187" y="38"/>
                  <a:pt x="190" y="38"/>
                </a:cubicBezTo>
                <a:cubicBezTo>
                  <a:pt x="191" y="37"/>
                  <a:pt x="192" y="37"/>
                  <a:pt x="192" y="38"/>
                </a:cubicBezTo>
                <a:cubicBezTo>
                  <a:pt x="193" y="38"/>
                  <a:pt x="193" y="38"/>
                  <a:pt x="194" y="38"/>
                </a:cubicBezTo>
                <a:cubicBezTo>
                  <a:pt x="194" y="37"/>
                  <a:pt x="194" y="37"/>
                  <a:pt x="195" y="38"/>
                </a:cubicBezTo>
                <a:cubicBezTo>
                  <a:pt x="195" y="38"/>
                  <a:pt x="195" y="38"/>
                  <a:pt x="195" y="38"/>
                </a:cubicBezTo>
                <a:cubicBezTo>
                  <a:pt x="195" y="38"/>
                  <a:pt x="196" y="38"/>
                  <a:pt x="196" y="38"/>
                </a:cubicBezTo>
                <a:cubicBezTo>
                  <a:pt x="197" y="38"/>
                  <a:pt x="198" y="38"/>
                  <a:pt x="199" y="38"/>
                </a:cubicBezTo>
                <a:cubicBezTo>
                  <a:pt x="199" y="37"/>
                  <a:pt x="200" y="38"/>
                  <a:pt x="201" y="38"/>
                </a:cubicBezTo>
                <a:cubicBezTo>
                  <a:pt x="202" y="38"/>
                  <a:pt x="202" y="38"/>
                  <a:pt x="203" y="38"/>
                </a:cubicBezTo>
                <a:cubicBezTo>
                  <a:pt x="203" y="38"/>
                  <a:pt x="203" y="38"/>
                  <a:pt x="204" y="38"/>
                </a:cubicBezTo>
                <a:cubicBezTo>
                  <a:pt x="204" y="38"/>
                  <a:pt x="204" y="38"/>
                  <a:pt x="204" y="38"/>
                </a:cubicBezTo>
                <a:cubicBezTo>
                  <a:pt x="205" y="38"/>
                  <a:pt x="205" y="38"/>
                  <a:pt x="206" y="38"/>
                </a:cubicBezTo>
                <a:cubicBezTo>
                  <a:pt x="206" y="39"/>
                  <a:pt x="207" y="39"/>
                  <a:pt x="208" y="39"/>
                </a:cubicBezTo>
                <a:cubicBezTo>
                  <a:pt x="209" y="39"/>
                  <a:pt x="211" y="39"/>
                  <a:pt x="211" y="39"/>
                </a:cubicBezTo>
                <a:cubicBezTo>
                  <a:pt x="212" y="40"/>
                  <a:pt x="214" y="40"/>
                  <a:pt x="214" y="40"/>
                </a:cubicBezTo>
                <a:cubicBezTo>
                  <a:pt x="214" y="40"/>
                  <a:pt x="221" y="42"/>
                  <a:pt x="221" y="42"/>
                </a:cubicBezTo>
                <a:cubicBezTo>
                  <a:pt x="221" y="43"/>
                  <a:pt x="221" y="43"/>
                  <a:pt x="222" y="43"/>
                </a:cubicBezTo>
                <a:cubicBezTo>
                  <a:pt x="223" y="43"/>
                  <a:pt x="224" y="44"/>
                  <a:pt x="225" y="45"/>
                </a:cubicBezTo>
                <a:cubicBezTo>
                  <a:pt x="226" y="45"/>
                  <a:pt x="226" y="46"/>
                  <a:pt x="226" y="46"/>
                </a:cubicBezTo>
                <a:cubicBezTo>
                  <a:pt x="227" y="46"/>
                  <a:pt x="229" y="47"/>
                  <a:pt x="229" y="48"/>
                </a:cubicBezTo>
                <a:cubicBezTo>
                  <a:pt x="229" y="48"/>
                  <a:pt x="229" y="48"/>
                  <a:pt x="230" y="48"/>
                </a:cubicBezTo>
                <a:cubicBezTo>
                  <a:pt x="230" y="48"/>
                  <a:pt x="231" y="49"/>
                  <a:pt x="231" y="49"/>
                </a:cubicBezTo>
                <a:cubicBezTo>
                  <a:pt x="231" y="49"/>
                  <a:pt x="231" y="49"/>
                  <a:pt x="231" y="49"/>
                </a:cubicBezTo>
                <a:cubicBezTo>
                  <a:pt x="231" y="50"/>
                  <a:pt x="231" y="49"/>
                  <a:pt x="231" y="49"/>
                </a:cubicBezTo>
                <a:cubicBezTo>
                  <a:pt x="231" y="49"/>
                  <a:pt x="232" y="49"/>
                  <a:pt x="233" y="51"/>
                </a:cubicBezTo>
                <a:cubicBezTo>
                  <a:pt x="234" y="51"/>
                  <a:pt x="235" y="52"/>
                  <a:pt x="235" y="52"/>
                </a:cubicBezTo>
                <a:cubicBezTo>
                  <a:pt x="235" y="52"/>
                  <a:pt x="235" y="52"/>
                  <a:pt x="235" y="52"/>
                </a:cubicBezTo>
                <a:cubicBezTo>
                  <a:pt x="235" y="53"/>
                  <a:pt x="235" y="53"/>
                  <a:pt x="236" y="53"/>
                </a:cubicBezTo>
                <a:cubicBezTo>
                  <a:pt x="236" y="53"/>
                  <a:pt x="236" y="53"/>
                  <a:pt x="237" y="54"/>
                </a:cubicBezTo>
                <a:cubicBezTo>
                  <a:pt x="238" y="55"/>
                  <a:pt x="238" y="55"/>
                  <a:pt x="238" y="55"/>
                </a:cubicBezTo>
                <a:cubicBezTo>
                  <a:pt x="239" y="55"/>
                  <a:pt x="239" y="56"/>
                  <a:pt x="239" y="56"/>
                </a:cubicBezTo>
                <a:cubicBezTo>
                  <a:pt x="239" y="57"/>
                  <a:pt x="240" y="57"/>
                  <a:pt x="240" y="57"/>
                </a:cubicBezTo>
                <a:cubicBezTo>
                  <a:pt x="241" y="57"/>
                  <a:pt x="241" y="57"/>
                  <a:pt x="241" y="57"/>
                </a:cubicBezTo>
                <a:cubicBezTo>
                  <a:pt x="241" y="58"/>
                  <a:pt x="241" y="58"/>
                  <a:pt x="241" y="58"/>
                </a:cubicBezTo>
                <a:cubicBezTo>
                  <a:pt x="243" y="60"/>
                  <a:pt x="245" y="63"/>
                  <a:pt x="248" y="66"/>
                </a:cubicBezTo>
                <a:cubicBezTo>
                  <a:pt x="249" y="68"/>
                  <a:pt x="251" y="70"/>
                  <a:pt x="251" y="70"/>
                </a:cubicBezTo>
                <a:cubicBezTo>
                  <a:pt x="252" y="71"/>
                  <a:pt x="253" y="72"/>
                  <a:pt x="253" y="73"/>
                </a:cubicBezTo>
                <a:cubicBezTo>
                  <a:pt x="253" y="73"/>
                  <a:pt x="254" y="74"/>
                  <a:pt x="254" y="75"/>
                </a:cubicBezTo>
                <a:cubicBezTo>
                  <a:pt x="255" y="75"/>
                  <a:pt x="256" y="77"/>
                  <a:pt x="256" y="78"/>
                </a:cubicBezTo>
                <a:cubicBezTo>
                  <a:pt x="257" y="79"/>
                  <a:pt x="258" y="81"/>
                  <a:pt x="259" y="82"/>
                </a:cubicBezTo>
                <a:cubicBezTo>
                  <a:pt x="260" y="83"/>
                  <a:pt x="261" y="85"/>
                  <a:pt x="262" y="85"/>
                </a:cubicBezTo>
                <a:cubicBezTo>
                  <a:pt x="262" y="86"/>
                  <a:pt x="263" y="87"/>
                  <a:pt x="263" y="87"/>
                </a:cubicBezTo>
                <a:cubicBezTo>
                  <a:pt x="263" y="87"/>
                  <a:pt x="263" y="87"/>
                  <a:pt x="263" y="87"/>
                </a:cubicBezTo>
                <a:cubicBezTo>
                  <a:pt x="263" y="88"/>
                  <a:pt x="266" y="92"/>
                  <a:pt x="267" y="94"/>
                </a:cubicBezTo>
                <a:cubicBezTo>
                  <a:pt x="267" y="94"/>
                  <a:pt x="268" y="95"/>
                  <a:pt x="269" y="96"/>
                </a:cubicBezTo>
                <a:cubicBezTo>
                  <a:pt x="269" y="96"/>
                  <a:pt x="270" y="98"/>
                  <a:pt x="271" y="99"/>
                </a:cubicBezTo>
                <a:cubicBezTo>
                  <a:pt x="273" y="101"/>
                  <a:pt x="273" y="102"/>
                  <a:pt x="275" y="102"/>
                </a:cubicBezTo>
                <a:cubicBezTo>
                  <a:pt x="276" y="102"/>
                  <a:pt x="276" y="102"/>
                  <a:pt x="276" y="102"/>
                </a:cubicBezTo>
                <a:cubicBezTo>
                  <a:pt x="276" y="102"/>
                  <a:pt x="277" y="102"/>
                  <a:pt x="278" y="102"/>
                </a:cubicBezTo>
                <a:cubicBezTo>
                  <a:pt x="279" y="102"/>
                  <a:pt x="280" y="102"/>
                  <a:pt x="281" y="103"/>
                </a:cubicBezTo>
                <a:cubicBezTo>
                  <a:pt x="281" y="103"/>
                  <a:pt x="282" y="103"/>
                  <a:pt x="282" y="103"/>
                </a:cubicBezTo>
                <a:cubicBezTo>
                  <a:pt x="282" y="103"/>
                  <a:pt x="283" y="103"/>
                  <a:pt x="283" y="103"/>
                </a:cubicBezTo>
                <a:cubicBezTo>
                  <a:pt x="283" y="104"/>
                  <a:pt x="283" y="104"/>
                  <a:pt x="284" y="104"/>
                </a:cubicBezTo>
                <a:cubicBezTo>
                  <a:pt x="285" y="103"/>
                  <a:pt x="284" y="109"/>
                  <a:pt x="283" y="109"/>
                </a:cubicBezTo>
                <a:cubicBezTo>
                  <a:pt x="282" y="109"/>
                  <a:pt x="282" y="109"/>
                  <a:pt x="283" y="109"/>
                </a:cubicBezTo>
                <a:cubicBezTo>
                  <a:pt x="283" y="109"/>
                  <a:pt x="283" y="109"/>
                  <a:pt x="283" y="109"/>
                </a:cubicBezTo>
                <a:cubicBezTo>
                  <a:pt x="282" y="109"/>
                  <a:pt x="282" y="109"/>
                  <a:pt x="282" y="110"/>
                </a:cubicBezTo>
                <a:cubicBezTo>
                  <a:pt x="282" y="110"/>
                  <a:pt x="282" y="111"/>
                  <a:pt x="281" y="112"/>
                </a:cubicBezTo>
                <a:cubicBezTo>
                  <a:pt x="281" y="113"/>
                  <a:pt x="281" y="114"/>
                  <a:pt x="280" y="114"/>
                </a:cubicBezTo>
                <a:cubicBezTo>
                  <a:pt x="280" y="114"/>
                  <a:pt x="280" y="114"/>
                  <a:pt x="280" y="114"/>
                </a:cubicBezTo>
                <a:cubicBezTo>
                  <a:pt x="280" y="115"/>
                  <a:pt x="279" y="116"/>
                  <a:pt x="279" y="116"/>
                </a:cubicBezTo>
                <a:cubicBezTo>
                  <a:pt x="279" y="116"/>
                  <a:pt x="279" y="116"/>
                  <a:pt x="279" y="117"/>
                </a:cubicBezTo>
                <a:cubicBezTo>
                  <a:pt x="279" y="118"/>
                  <a:pt x="279" y="118"/>
                  <a:pt x="279" y="118"/>
                </a:cubicBezTo>
                <a:cubicBezTo>
                  <a:pt x="278" y="118"/>
                  <a:pt x="278" y="118"/>
                  <a:pt x="278" y="118"/>
                </a:cubicBezTo>
                <a:cubicBezTo>
                  <a:pt x="278" y="119"/>
                  <a:pt x="278" y="119"/>
                  <a:pt x="278" y="119"/>
                </a:cubicBezTo>
                <a:cubicBezTo>
                  <a:pt x="279" y="119"/>
                  <a:pt x="279" y="119"/>
                  <a:pt x="279" y="119"/>
                </a:cubicBezTo>
                <a:cubicBezTo>
                  <a:pt x="278" y="120"/>
                  <a:pt x="278" y="120"/>
                  <a:pt x="278" y="120"/>
                </a:cubicBezTo>
                <a:cubicBezTo>
                  <a:pt x="278" y="120"/>
                  <a:pt x="278" y="120"/>
                  <a:pt x="278" y="120"/>
                </a:cubicBezTo>
                <a:cubicBezTo>
                  <a:pt x="278" y="120"/>
                  <a:pt x="277" y="121"/>
                  <a:pt x="277" y="121"/>
                </a:cubicBezTo>
                <a:cubicBezTo>
                  <a:pt x="277" y="121"/>
                  <a:pt x="276" y="122"/>
                  <a:pt x="276" y="123"/>
                </a:cubicBezTo>
                <a:cubicBezTo>
                  <a:pt x="275" y="124"/>
                  <a:pt x="274" y="126"/>
                  <a:pt x="274" y="126"/>
                </a:cubicBezTo>
                <a:cubicBezTo>
                  <a:pt x="274" y="126"/>
                  <a:pt x="273" y="126"/>
                  <a:pt x="273" y="128"/>
                </a:cubicBezTo>
                <a:cubicBezTo>
                  <a:pt x="273" y="129"/>
                  <a:pt x="272" y="130"/>
                  <a:pt x="271" y="131"/>
                </a:cubicBezTo>
                <a:cubicBezTo>
                  <a:pt x="271" y="132"/>
                  <a:pt x="270" y="132"/>
                  <a:pt x="271" y="133"/>
                </a:cubicBezTo>
                <a:cubicBezTo>
                  <a:pt x="271" y="133"/>
                  <a:pt x="271" y="133"/>
                  <a:pt x="270" y="133"/>
                </a:cubicBezTo>
                <a:cubicBezTo>
                  <a:pt x="270" y="132"/>
                  <a:pt x="270" y="132"/>
                  <a:pt x="270" y="132"/>
                </a:cubicBezTo>
                <a:cubicBezTo>
                  <a:pt x="270" y="133"/>
                  <a:pt x="270" y="133"/>
                  <a:pt x="270" y="133"/>
                </a:cubicBezTo>
                <a:cubicBezTo>
                  <a:pt x="270" y="135"/>
                  <a:pt x="270" y="135"/>
                  <a:pt x="269" y="135"/>
                </a:cubicBezTo>
                <a:cubicBezTo>
                  <a:pt x="269" y="136"/>
                  <a:pt x="268" y="136"/>
                  <a:pt x="269" y="136"/>
                </a:cubicBezTo>
                <a:cubicBezTo>
                  <a:pt x="269" y="136"/>
                  <a:pt x="267" y="139"/>
                  <a:pt x="266" y="140"/>
                </a:cubicBezTo>
                <a:cubicBezTo>
                  <a:pt x="266" y="141"/>
                  <a:pt x="265" y="141"/>
                  <a:pt x="266" y="141"/>
                </a:cubicBezTo>
                <a:cubicBezTo>
                  <a:pt x="266" y="142"/>
                  <a:pt x="265" y="142"/>
                  <a:pt x="265" y="143"/>
                </a:cubicBezTo>
                <a:cubicBezTo>
                  <a:pt x="264" y="144"/>
                  <a:pt x="263" y="146"/>
                  <a:pt x="263" y="148"/>
                </a:cubicBezTo>
                <a:cubicBezTo>
                  <a:pt x="262" y="149"/>
                  <a:pt x="261" y="151"/>
                  <a:pt x="261" y="151"/>
                </a:cubicBezTo>
                <a:cubicBezTo>
                  <a:pt x="260" y="152"/>
                  <a:pt x="260" y="152"/>
                  <a:pt x="260" y="152"/>
                </a:cubicBezTo>
                <a:cubicBezTo>
                  <a:pt x="260" y="152"/>
                  <a:pt x="260" y="154"/>
                  <a:pt x="259" y="154"/>
                </a:cubicBezTo>
                <a:cubicBezTo>
                  <a:pt x="259" y="155"/>
                  <a:pt x="259" y="155"/>
                  <a:pt x="257" y="157"/>
                </a:cubicBezTo>
                <a:cubicBezTo>
                  <a:pt x="257" y="158"/>
                  <a:pt x="256" y="159"/>
                  <a:pt x="256" y="159"/>
                </a:cubicBezTo>
                <a:cubicBezTo>
                  <a:pt x="256" y="160"/>
                  <a:pt x="256" y="160"/>
                  <a:pt x="255" y="160"/>
                </a:cubicBezTo>
                <a:cubicBezTo>
                  <a:pt x="255" y="161"/>
                  <a:pt x="255" y="161"/>
                  <a:pt x="255" y="161"/>
                </a:cubicBezTo>
                <a:cubicBezTo>
                  <a:pt x="255" y="161"/>
                  <a:pt x="255" y="161"/>
                  <a:pt x="255" y="162"/>
                </a:cubicBezTo>
                <a:cubicBezTo>
                  <a:pt x="254" y="162"/>
                  <a:pt x="253" y="164"/>
                  <a:pt x="252" y="166"/>
                </a:cubicBezTo>
                <a:cubicBezTo>
                  <a:pt x="252" y="167"/>
                  <a:pt x="252" y="167"/>
                  <a:pt x="252" y="167"/>
                </a:cubicBezTo>
                <a:cubicBezTo>
                  <a:pt x="252" y="167"/>
                  <a:pt x="251" y="168"/>
                  <a:pt x="251" y="168"/>
                </a:cubicBezTo>
                <a:cubicBezTo>
                  <a:pt x="251" y="170"/>
                  <a:pt x="249" y="172"/>
                  <a:pt x="249" y="173"/>
                </a:cubicBezTo>
                <a:cubicBezTo>
                  <a:pt x="249" y="173"/>
                  <a:pt x="248" y="174"/>
                  <a:pt x="247" y="176"/>
                </a:cubicBezTo>
                <a:cubicBezTo>
                  <a:pt x="245" y="180"/>
                  <a:pt x="245" y="180"/>
                  <a:pt x="245" y="180"/>
                </a:cubicBezTo>
                <a:cubicBezTo>
                  <a:pt x="245" y="180"/>
                  <a:pt x="244" y="180"/>
                  <a:pt x="245" y="181"/>
                </a:cubicBezTo>
                <a:cubicBezTo>
                  <a:pt x="245" y="181"/>
                  <a:pt x="244" y="183"/>
                  <a:pt x="244" y="183"/>
                </a:cubicBezTo>
                <a:cubicBezTo>
                  <a:pt x="243" y="183"/>
                  <a:pt x="243" y="183"/>
                  <a:pt x="243" y="182"/>
                </a:cubicBezTo>
                <a:cubicBezTo>
                  <a:pt x="243" y="182"/>
                  <a:pt x="243" y="182"/>
                  <a:pt x="243" y="182"/>
                </a:cubicBezTo>
                <a:cubicBezTo>
                  <a:pt x="242" y="182"/>
                  <a:pt x="242" y="182"/>
                  <a:pt x="242" y="182"/>
                </a:cubicBezTo>
                <a:cubicBezTo>
                  <a:pt x="242" y="182"/>
                  <a:pt x="242" y="182"/>
                  <a:pt x="241" y="182"/>
                </a:cubicBezTo>
                <a:cubicBezTo>
                  <a:pt x="241" y="181"/>
                  <a:pt x="241" y="181"/>
                  <a:pt x="241" y="180"/>
                </a:cubicBezTo>
                <a:cubicBezTo>
                  <a:pt x="242" y="180"/>
                  <a:pt x="242" y="180"/>
                  <a:pt x="241" y="180"/>
                </a:cubicBezTo>
                <a:cubicBezTo>
                  <a:pt x="241" y="179"/>
                  <a:pt x="239" y="180"/>
                  <a:pt x="239" y="180"/>
                </a:cubicBezTo>
                <a:cubicBezTo>
                  <a:pt x="239" y="181"/>
                  <a:pt x="238" y="181"/>
                  <a:pt x="238" y="181"/>
                </a:cubicBezTo>
                <a:cubicBezTo>
                  <a:pt x="237" y="182"/>
                  <a:pt x="236" y="182"/>
                  <a:pt x="235" y="181"/>
                </a:cubicBezTo>
                <a:cubicBezTo>
                  <a:pt x="234" y="181"/>
                  <a:pt x="234" y="181"/>
                  <a:pt x="234" y="181"/>
                </a:cubicBezTo>
                <a:cubicBezTo>
                  <a:pt x="234" y="181"/>
                  <a:pt x="233" y="181"/>
                  <a:pt x="233" y="181"/>
                </a:cubicBezTo>
                <a:cubicBezTo>
                  <a:pt x="233" y="181"/>
                  <a:pt x="232" y="181"/>
                  <a:pt x="232" y="181"/>
                </a:cubicBezTo>
                <a:cubicBezTo>
                  <a:pt x="231" y="181"/>
                  <a:pt x="231" y="181"/>
                  <a:pt x="231" y="181"/>
                </a:cubicBezTo>
                <a:cubicBezTo>
                  <a:pt x="230" y="181"/>
                  <a:pt x="230" y="181"/>
                  <a:pt x="230" y="181"/>
                </a:cubicBezTo>
                <a:cubicBezTo>
                  <a:pt x="230" y="181"/>
                  <a:pt x="230" y="181"/>
                  <a:pt x="230" y="181"/>
                </a:cubicBezTo>
                <a:cubicBezTo>
                  <a:pt x="230" y="181"/>
                  <a:pt x="230" y="181"/>
                  <a:pt x="230" y="181"/>
                </a:cubicBezTo>
                <a:cubicBezTo>
                  <a:pt x="230" y="180"/>
                  <a:pt x="230" y="180"/>
                  <a:pt x="229" y="180"/>
                </a:cubicBezTo>
                <a:cubicBezTo>
                  <a:pt x="228" y="181"/>
                  <a:pt x="228" y="181"/>
                  <a:pt x="227" y="180"/>
                </a:cubicBezTo>
                <a:cubicBezTo>
                  <a:pt x="226" y="180"/>
                  <a:pt x="226" y="180"/>
                  <a:pt x="226" y="180"/>
                </a:cubicBezTo>
                <a:cubicBezTo>
                  <a:pt x="226" y="180"/>
                  <a:pt x="225" y="180"/>
                  <a:pt x="225" y="180"/>
                </a:cubicBezTo>
                <a:cubicBezTo>
                  <a:pt x="225" y="180"/>
                  <a:pt x="224" y="180"/>
                  <a:pt x="224" y="180"/>
                </a:cubicBezTo>
                <a:cubicBezTo>
                  <a:pt x="224" y="180"/>
                  <a:pt x="224" y="180"/>
                  <a:pt x="223" y="180"/>
                </a:cubicBezTo>
                <a:cubicBezTo>
                  <a:pt x="223" y="180"/>
                  <a:pt x="222" y="180"/>
                  <a:pt x="222" y="180"/>
                </a:cubicBezTo>
                <a:cubicBezTo>
                  <a:pt x="222" y="180"/>
                  <a:pt x="222" y="180"/>
                  <a:pt x="221" y="179"/>
                </a:cubicBezTo>
                <a:cubicBezTo>
                  <a:pt x="221" y="179"/>
                  <a:pt x="221" y="179"/>
                  <a:pt x="221" y="179"/>
                </a:cubicBezTo>
                <a:cubicBezTo>
                  <a:pt x="220" y="179"/>
                  <a:pt x="220" y="179"/>
                  <a:pt x="220" y="179"/>
                </a:cubicBezTo>
                <a:cubicBezTo>
                  <a:pt x="219" y="178"/>
                  <a:pt x="219" y="178"/>
                  <a:pt x="219" y="178"/>
                </a:cubicBezTo>
                <a:cubicBezTo>
                  <a:pt x="218" y="178"/>
                  <a:pt x="215" y="177"/>
                  <a:pt x="215" y="177"/>
                </a:cubicBezTo>
                <a:cubicBezTo>
                  <a:pt x="215" y="177"/>
                  <a:pt x="215" y="177"/>
                  <a:pt x="215" y="177"/>
                </a:cubicBezTo>
                <a:cubicBezTo>
                  <a:pt x="215" y="177"/>
                  <a:pt x="214" y="177"/>
                  <a:pt x="214" y="176"/>
                </a:cubicBezTo>
                <a:cubicBezTo>
                  <a:pt x="213" y="176"/>
                  <a:pt x="213" y="175"/>
                  <a:pt x="212" y="175"/>
                </a:cubicBezTo>
                <a:cubicBezTo>
                  <a:pt x="211" y="175"/>
                  <a:pt x="211" y="175"/>
                  <a:pt x="211" y="174"/>
                </a:cubicBezTo>
                <a:cubicBezTo>
                  <a:pt x="211" y="174"/>
                  <a:pt x="211" y="174"/>
                  <a:pt x="211" y="174"/>
                </a:cubicBezTo>
                <a:cubicBezTo>
                  <a:pt x="210" y="174"/>
                  <a:pt x="210" y="173"/>
                  <a:pt x="210" y="173"/>
                </a:cubicBezTo>
                <a:cubicBezTo>
                  <a:pt x="209" y="173"/>
                  <a:pt x="209" y="172"/>
                  <a:pt x="209" y="173"/>
                </a:cubicBezTo>
                <a:cubicBezTo>
                  <a:pt x="209" y="173"/>
                  <a:pt x="206" y="171"/>
                  <a:pt x="205" y="170"/>
                </a:cubicBezTo>
                <a:cubicBezTo>
                  <a:pt x="204" y="170"/>
                  <a:pt x="204" y="169"/>
                  <a:pt x="204" y="169"/>
                </a:cubicBezTo>
                <a:cubicBezTo>
                  <a:pt x="204" y="168"/>
                  <a:pt x="204" y="168"/>
                  <a:pt x="204" y="168"/>
                </a:cubicBezTo>
                <a:cubicBezTo>
                  <a:pt x="203" y="167"/>
                  <a:pt x="203" y="168"/>
                  <a:pt x="203" y="168"/>
                </a:cubicBezTo>
                <a:cubicBezTo>
                  <a:pt x="203" y="169"/>
                  <a:pt x="203" y="169"/>
                  <a:pt x="203" y="169"/>
                </a:cubicBezTo>
                <a:cubicBezTo>
                  <a:pt x="203" y="169"/>
                  <a:pt x="203" y="169"/>
                  <a:pt x="203" y="169"/>
                </a:cubicBezTo>
                <a:cubicBezTo>
                  <a:pt x="203" y="168"/>
                  <a:pt x="202" y="168"/>
                  <a:pt x="202" y="168"/>
                </a:cubicBezTo>
                <a:cubicBezTo>
                  <a:pt x="202" y="168"/>
                  <a:pt x="202" y="168"/>
                  <a:pt x="201" y="167"/>
                </a:cubicBezTo>
                <a:cubicBezTo>
                  <a:pt x="201" y="167"/>
                  <a:pt x="200" y="166"/>
                  <a:pt x="200" y="166"/>
                </a:cubicBezTo>
                <a:cubicBezTo>
                  <a:pt x="200" y="166"/>
                  <a:pt x="200" y="166"/>
                  <a:pt x="200" y="165"/>
                </a:cubicBezTo>
                <a:cubicBezTo>
                  <a:pt x="200" y="165"/>
                  <a:pt x="200" y="165"/>
                  <a:pt x="199" y="165"/>
                </a:cubicBezTo>
                <a:cubicBezTo>
                  <a:pt x="199" y="165"/>
                  <a:pt x="199" y="165"/>
                  <a:pt x="198" y="164"/>
                </a:cubicBezTo>
                <a:cubicBezTo>
                  <a:pt x="198" y="164"/>
                  <a:pt x="198" y="163"/>
                  <a:pt x="198" y="163"/>
                </a:cubicBezTo>
                <a:cubicBezTo>
                  <a:pt x="197" y="163"/>
                  <a:pt x="197" y="163"/>
                  <a:pt x="197" y="163"/>
                </a:cubicBezTo>
                <a:cubicBezTo>
                  <a:pt x="197" y="162"/>
                  <a:pt x="197" y="162"/>
                  <a:pt x="197" y="162"/>
                </a:cubicBezTo>
                <a:cubicBezTo>
                  <a:pt x="196" y="162"/>
                  <a:pt x="196" y="162"/>
                  <a:pt x="197" y="162"/>
                </a:cubicBezTo>
                <a:cubicBezTo>
                  <a:pt x="197" y="162"/>
                  <a:pt x="197" y="162"/>
                  <a:pt x="197" y="162"/>
                </a:cubicBezTo>
                <a:cubicBezTo>
                  <a:pt x="196" y="161"/>
                  <a:pt x="196" y="162"/>
                  <a:pt x="196" y="162"/>
                </a:cubicBezTo>
                <a:cubicBezTo>
                  <a:pt x="196" y="162"/>
                  <a:pt x="196" y="162"/>
                  <a:pt x="196" y="162"/>
                </a:cubicBezTo>
                <a:cubicBezTo>
                  <a:pt x="196" y="162"/>
                  <a:pt x="196" y="162"/>
                  <a:pt x="196" y="161"/>
                </a:cubicBezTo>
                <a:cubicBezTo>
                  <a:pt x="196" y="161"/>
                  <a:pt x="196" y="161"/>
                  <a:pt x="194" y="160"/>
                </a:cubicBezTo>
                <a:cubicBezTo>
                  <a:pt x="194" y="160"/>
                  <a:pt x="193" y="160"/>
                  <a:pt x="193" y="159"/>
                </a:cubicBezTo>
                <a:cubicBezTo>
                  <a:pt x="193" y="158"/>
                  <a:pt x="192" y="158"/>
                  <a:pt x="191" y="157"/>
                </a:cubicBezTo>
                <a:cubicBezTo>
                  <a:pt x="190" y="156"/>
                  <a:pt x="190" y="156"/>
                  <a:pt x="189" y="155"/>
                </a:cubicBezTo>
                <a:cubicBezTo>
                  <a:pt x="189" y="154"/>
                  <a:pt x="189" y="153"/>
                  <a:pt x="188" y="153"/>
                </a:cubicBezTo>
                <a:cubicBezTo>
                  <a:pt x="188" y="153"/>
                  <a:pt x="187" y="152"/>
                  <a:pt x="187" y="152"/>
                </a:cubicBezTo>
                <a:cubicBezTo>
                  <a:pt x="187" y="151"/>
                  <a:pt x="187" y="151"/>
                  <a:pt x="186" y="151"/>
                </a:cubicBezTo>
                <a:cubicBezTo>
                  <a:pt x="186" y="151"/>
                  <a:pt x="186" y="151"/>
                  <a:pt x="186" y="151"/>
                </a:cubicBezTo>
                <a:cubicBezTo>
                  <a:pt x="186" y="150"/>
                  <a:pt x="186" y="150"/>
                  <a:pt x="185" y="150"/>
                </a:cubicBezTo>
                <a:cubicBezTo>
                  <a:pt x="185" y="150"/>
                  <a:pt x="185" y="150"/>
                  <a:pt x="185" y="150"/>
                </a:cubicBezTo>
                <a:cubicBezTo>
                  <a:pt x="185" y="149"/>
                  <a:pt x="185" y="149"/>
                  <a:pt x="184" y="149"/>
                </a:cubicBezTo>
                <a:cubicBezTo>
                  <a:pt x="184" y="149"/>
                  <a:pt x="184" y="148"/>
                  <a:pt x="183" y="148"/>
                </a:cubicBezTo>
                <a:cubicBezTo>
                  <a:pt x="183" y="147"/>
                  <a:pt x="183" y="147"/>
                  <a:pt x="183" y="147"/>
                </a:cubicBezTo>
                <a:cubicBezTo>
                  <a:pt x="182" y="147"/>
                  <a:pt x="182" y="146"/>
                  <a:pt x="182" y="146"/>
                </a:cubicBezTo>
                <a:cubicBezTo>
                  <a:pt x="182" y="145"/>
                  <a:pt x="181" y="145"/>
                  <a:pt x="181" y="144"/>
                </a:cubicBezTo>
                <a:cubicBezTo>
                  <a:pt x="180" y="143"/>
                  <a:pt x="180" y="143"/>
                  <a:pt x="180" y="143"/>
                </a:cubicBezTo>
                <a:cubicBezTo>
                  <a:pt x="180" y="142"/>
                  <a:pt x="179" y="142"/>
                  <a:pt x="179" y="141"/>
                </a:cubicBezTo>
                <a:cubicBezTo>
                  <a:pt x="179" y="141"/>
                  <a:pt x="178" y="140"/>
                  <a:pt x="178" y="140"/>
                </a:cubicBezTo>
                <a:cubicBezTo>
                  <a:pt x="178" y="140"/>
                  <a:pt x="178" y="140"/>
                  <a:pt x="177" y="139"/>
                </a:cubicBezTo>
                <a:cubicBezTo>
                  <a:pt x="177" y="139"/>
                  <a:pt x="176" y="138"/>
                  <a:pt x="176" y="138"/>
                </a:cubicBezTo>
                <a:cubicBezTo>
                  <a:pt x="176" y="137"/>
                  <a:pt x="174" y="135"/>
                  <a:pt x="174" y="135"/>
                </a:cubicBezTo>
                <a:cubicBezTo>
                  <a:pt x="174" y="136"/>
                  <a:pt x="173" y="135"/>
                  <a:pt x="173" y="134"/>
                </a:cubicBezTo>
                <a:cubicBezTo>
                  <a:pt x="173" y="134"/>
                  <a:pt x="173" y="134"/>
                  <a:pt x="173" y="133"/>
                </a:cubicBezTo>
                <a:cubicBezTo>
                  <a:pt x="173" y="133"/>
                  <a:pt x="173" y="133"/>
                  <a:pt x="173" y="133"/>
                </a:cubicBezTo>
                <a:cubicBezTo>
                  <a:pt x="172" y="134"/>
                  <a:pt x="171" y="133"/>
                  <a:pt x="172" y="133"/>
                </a:cubicBezTo>
                <a:cubicBezTo>
                  <a:pt x="172" y="133"/>
                  <a:pt x="171" y="132"/>
                  <a:pt x="171" y="132"/>
                </a:cubicBezTo>
                <a:cubicBezTo>
                  <a:pt x="170" y="132"/>
                  <a:pt x="170" y="131"/>
                  <a:pt x="170" y="131"/>
                </a:cubicBezTo>
                <a:cubicBezTo>
                  <a:pt x="170" y="131"/>
                  <a:pt x="170" y="130"/>
                  <a:pt x="169" y="130"/>
                </a:cubicBezTo>
                <a:cubicBezTo>
                  <a:pt x="168" y="129"/>
                  <a:pt x="168" y="129"/>
                  <a:pt x="168" y="129"/>
                </a:cubicBezTo>
                <a:cubicBezTo>
                  <a:pt x="168" y="129"/>
                  <a:pt x="167" y="128"/>
                  <a:pt x="167" y="128"/>
                </a:cubicBezTo>
                <a:cubicBezTo>
                  <a:pt x="166" y="128"/>
                  <a:pt x="165" y="128"/>
                  <a:pt x="166" y="128"/>
                </a:cubicBezTo>
                <a:cubicBezTo>
                  <a:pt x="166" y="127"/>
                  <a:pt x="165" y="127"/>
                  <a:pt x="165" y="127"/>
                </a:cubicBezTo>
                <a:cubicBezTo>
                  <a:pt x="164" y="127"/>
                  <a:pt x="164" y="127"/>
                  <a:pt x="164" y="127"/>
                </a:cubicBezTo>
                <a:cubicBezTo>
                  <a:pt x="164" y="126"/>
                  <a:pt x="164" y="126"/>
                  <a:pt x="164" y="126"/>
                </a:cubicBezTo>
                <a:cubicBezTo>
                  <a:pt x="164" y="126"/>
                  <a:pt x="163" y="126"/>
                  <a:pt x="163" y="126"/>
                </a:cubicBezTo>
                <a:cubicBezTo>
                  <a:pt x="163" y="126"/>
                  <a:pt x="163" y="126"/>
                  <a:pt x="162" y="126"/>
                </a:cubicBezTo>
                <a:cubicBezTo>
                  <a:pt x="162" y="126"/>
                  <a:pt x="162" y="126"/>
                  <a:pt x="162" y="126"/>
                </a:cubicBezTo>
                <a:cubicBezTo>
                  <a:pt x="162" y="126"/>
                  <a:pt x="161" y="127"/>
                  <a:pt x="161" y="127"/>
                </a:cubicBezTo>
                <a:cubicBezTo>
                  <a:pt x="161" y="127"/>
                  <a:pt x="161" y="126"/>
                  <a:pt x="161" y="126"/>
                </a:cubicBezTo>
                <a:cubicBezTo>
                  <a:pt x="161" y="126"/>
                  <a:pt x="161" y="126"/>
                  <a:pt x="161" y="126"/>
                </a:cubicBezTo>
                <a:cubicBezTo>
                  <a:pt x="161" y="125"/>
                  <a:pt x="160" y="126"/>
                  <a:pt x="160" y="126"/>
                </a:cubicBezTo>
                <a:cubicBezTo>
                  <a:pt x="160" y="126"/>
                  <a:pt x="160" y="126"/>
                  <a:pt x="160" y="126"/>
                </a:cubicBezTo>
                <a:cubicBezTo>
                  <a:pt x="160" y="126"/>
                  <a:pt x="159" y="126"/>
                  <a:pt x="159" y="126"/>
                </a:cubicBezTo>
                <a:cubicBezTo>
                  <a:pt x="159" y="126"/>
                  <a:pt x="157" y="126"/>
                  <a:pt x="158" y="125"/>
                </a:cubicBezTo>
                <a:cubicBezTo>
                  <a:pt x="158" y="125"/>
                  <a:pt x="157" y="125"/>
                  <a:pt x="157" y="125"/>
                </a:cubicBezTo>
                <a:cubicBezTo>
                  <a:pt x="157" y="125"/>
                  <a:pt x="157" y="126"/>
                  <a:pt x="156" y="125"/>
                </a:cubicBezTo>
                <a:cubicBezTo>
                  <a:pt x="156" y="125"/>
                  <a:pt x="156" y="125"/>
                  <a:pt x="156" y="125"/>
                </a:cubicBezTo>
                <a:cubicBezTo>
                  <a:pt x="155" y="126"/>
                  <a:pt x="155" y="126"/>
                  <a:pt x="154" y="126"/>
                </a:cubicBezTo>
                <a:cubicBezTo>
                  <a:pt x="154" y="125"/>
                  <a:pt x="153" y="125"/>
                  <a:pt x="153" y="125"/>
                </a:cubicBezTo>
                <a:cubicBezTo>
                  <a:pt x="153" y="125"/>
                  <a:pt x="153" y="125"/>
                  <a:pt x="152" y="125"/>
                </a:cubicBezTo>
                <a:cubicBezTo>
                  <a:pt x="152" y="125"/>
                  <a:pt x="151" y="125"/>
                  <a:pt x="151" y="125"/>
                </a:cubicBezTo>
                <a:cubicBezTo>
                  <a:pt x="151" y="126"/>
                  <a:pt x="150" y="126"/>
                  <a:pt x="150" y="126"/>
                </a:cubicBezTo>
                <a:cubicBezTo>
                  <a:pt x="150" y="125"/>
                  <a:pt x="150" y="126"/>
                  <a:pt x="150" y="126"/>
                </a:cubicBezTo>
                <a:cubicBezTo>
                  <a:pt x="150" y="126"/>
                  <a:pt x="150" y="126"/>
                  <a:pt x="149" y="126"/>
                </a:cubicBezTo>
                <a:cubicBezTo>
                  <a:pt x="148" y="125"/>
                  <a:pt x="147" y="125"/>
                  <a:pt x="147" y="125"/>
                </a:cubicBezTo>
                <a:cubicBezTo>
                  <a:pt x="147" y="126"/>
                  <a:pt x="146" y="126"/>
                  <a:pt x="146" y="125"/>
                </a:cubicBezTo>
                <a:cubicBezTo>
                  <a:pt x="146" y="125"/>
                  <a:pt x="146" y="125"/>
                  <a:pt x="146" y="125"/>
                </a:cubicBezTo>
                <a:cubicBezTo>
                  <a:pt x="144" y="125"/>
                  <a:pt x="142" y="125"/>
                  <a:pt x="141" y="124"/>
                </a:cubicBezTo>
                <a:cubicBezTo>
                  <a:pt x="141" y="124"/>
                  <a:pt x="140" y="123"/>
                  <a:pt x="139" y="124"/>
                </a:cubicBezTo>
                <a:cubicBezTo>
                  <a:pt x="137" y="124"/>
                  <a:pt x="137" y="124"/>
                  <a:pt x="137" y="123"/>
                </a:cubicBezTo>
                <a:cubicBezTo>
                  <a:pt x="138" y="122"/>
                  <a:pt x="138" y="122"/>
                  <a:pt x="137" y="122"/>
                </a:cubicBezTo>
                <a:cubicBezTo>
                  <a:pt x="137" y="123"/>
                  <a:pt x="137" y="123"/>
                  <a:pt x="136" y="122"/>
                </a:cubicBezTo>
                <a:cubicBezTo>
                  <a:pt x="135" y="122"/>
                  <a:pt x="135" y="122"/>
                  <a:pt x="135" y="122"/>
                </a:cubicBezTo>
                <a:cubicBezTo>
                  <a:pt x="135" y="123"/>
                  <a:pt x="134" y="123"/>
                  <a:pt x="134" y="123"/>
                </a:cubicBezTo>
                <a:cubicBezTo>
                  <a:pt x="133" y="122"/>
                  <a:pt x="131" y="123"/>
                  <a:pt x="132" y="124"/>
                </a:cubicBezTo>
                <a:cubicBezTo>
                  <a:pt x="132" y="124"/>
                  <a:pt x="131" y="124"/>
                  <a:pt x="131" y="124"/>
                </a:cubicBezTo>
                <a:cubicBezTo>
                  <a:pt x="131" y="124"/>
                  <a:pt x="130" y="124"/>
                  <a:pt x="130" y="124"/>
                </a:cubicBezTo>
                <a:cubicBezTo>
                  <a:pt x="130" y="125"/>
                  <a:pt x="129" y="125"/>
                  <a:pt x="128" y="125"/>
                </a:cubicBezTo>
                <a:cubicBezTo>
                  <a:pt x="128" y="125"/>
                  <a:pt x="128" y="124"/>
                  <a:pt x="128" y="125"/>
                </a:cubicBezTo>
                <a:cubicBezTo>
                  <a:pt x="127" y="125"/>
                  <a:pt x="127" y="125"/>
                  <a:pt x="127" y="124"/>
                </a:cubicBezTo>
                <a:cubicBezTo>
                  <a:pt x="127" y="124"/>
                  <a:pt x="126" y="124"/>
                  <a:pt x="125" y="124"/>
                </a:cubicBezTo>
                <a:cubicBezTo>
                  <a:pt x="125" y="124"/>
                  <a:pt x="124" y="123"/>
                  <a:pt x="124" y="123"/>
                </a:cubicBezTo>
                <a:cubicBezTo>
                  <a:pt x="124" y="123"/>
                  <a:pt x="124" y="122"/>
                  <a:pt x="124" y="122"/>
                </a:cubicBezTo>
                <a:cubicBezTo>
                  <a:pt x="123" y="122"/>
                  <a:pt x="120" y="118"/>
                  <a:pt x="120" y="116"/>
                </a:cubicBezTo>
                <a:cubicBezTo>
                  <a:pt x="120" y="115"/>
                  <a:pt x="120" y="114"/>
                  <a:pt x="119" y="114"/>
                </a:cubicBezTo>
                <a:cubicBezTo>
                  <a:pt x="118" y="114"/>
                  <a:pt x="117" y="112"/>
                  <a:pt x="116" y="111"/>
                </a:cubicBezTo>
                <a:cubicBezTo>
                  <a:pt x="115" y="111"/>
                  <a:pt x="114" y="110"/>
                  <a:pt x="114" y="110"/>
                </a:cubicBezTo>
                <a:cubicBezTo>
                  <a:pt x="113" y="109"/>
                  <a:pt x="112" y="108"/>
                  <a:pt x="111" y="108"/>
                </a:cubicBezTo>
                <a:cubicBezTo>
                  <a:pt x="110" y="107"/>
                  <a:pt x="107" y="105"/>
                  <a:pt x="106" y="104"/>
                </a:cubicBezTo>
                <a:cubicBezTo>
                  <a:pt x="106" y="104"/>
                  <a:pt x="105" y="104"/>
                  <a:pt x="105" y="104"/>
                </a:cubicBezTo>
                <a:cubicBezTo>
                  <a:pt x="105" y="104"/>
                  <a:pt x="103" y="103"/>
                  <a:pt x="98" y="100"/>
                </a:cubicBezTo>
                <a:cubicBezTo>
                  <a:pt x="96" y="99"/>
                  <a:pt x="95" y="99"/>
                  <a:pt x="83" y="97"/>
                </a:cubicBezTo>
                <a:cubicBezTo>
                  <a:pt x="82" y="97"/>
                  <a:pt x="81" y="97"/>
                  <a:pt x="80" y="96"/>
                </a:cubicBezTo>
                <a:cubicBezTo>
                  <a:pt x="79" y="96"/>
                  <a:pt x="79" y="96"/>
                  <a:pt x="79" y="96"/>
                </a:cubicBezTo>
                <a:cubicBezTo>
                  <a:pt x="79" y="96"/>
                  <a:pt x="78" y="97"/>
                  <a:pt x="78" y="97"/>
                </a:cubicBezTo>
                <a:cubicBezTo>
                  <a:pt x="78" y="97"/>
                  <a:pt x="78" y="97"/>
                  <a:pt x="78" y="96"/>
                </a:cubicBezTo>
                <a:cubicBezTo>
                  <a:pt x="79" y="96"/>
                  <a:pt x="78" y="96"/>
                  <a:pt x="77" y="96"/>
                </a:cubicBezTo>
                <a:cubicBezTo>
                  <a:pt x="77" y="96"/>
                  <a:pt x="76" y="96"/>
                  <a:pt x="76" y="96"/>
                </a:cubicBezTo>
                <a:cubicBezTo>
                  <a:pt x="76" y="96"/>
                  <a:pt x="75" y="96"/>
                  <a:pt x="75" y="96"/>
                </a:cubicBezTo>
                <a:cubicBezTo>
                  <a:pt x="74" y="96"/>
                  <a:pt x="74" y="97"/>
                  <a:pt x="74" y="96"/>
                </a:cubicBezTo>
                <a:cubicBezTo>
                  <a:pt x="74" y="96"/>
                  <a:pt x="73" y="96"/>
                  <a:pt x="73" y="96"/>
                </a:cubicBezTo>
                <a:cubicBezTo>
                  <a:pt x="70" y="97"/>
                  <a:pt x="67" y="97"/>
                  <a:pt x="67" y="96"/>
                </a:cubicBezTo>
                <a:cubicBezTo>
                  <a:pt x="67" y="96"/>
                  <a:pt x="67" y="96"/>
                  <a:pt x="67" y="96"/>
                </a:cubicBezTo>
                <a:cubicBezTo>
                  <a:pt x="66" y="96"/>
                  <a:pt x="66" y="96"/>
                  <a:pt x="66" y="96"/>
                </a:cubicBezTo>
                <a:cubicBezTo>
                  <a:pt x="66" y="97"/>
                  <a:pt x="65" y="97"/>
                  <a:pt x="65" y="97"/>
                </a:cubicBezTo>
                <a:cubicBezTo>
                  <a:pt x="65" y="97"/>
                  <a:pt x="64" y="97"/>
                  <a:pt x="63" y="97"/>
                </a:cubicBezTo>
                <a:cubicBezTo>
                  <a:pt x="63" y="97"/>
                  <a:pt x="62" y="97"/>
                  <a:pt x="61" y="97"/>
                </a:cubicBezTo>
                <a:cubicBezTo>
                  <a:pt x="61" y="97"/>
                  <a:pt x="61" y="97"/>
                  <a:pt x="60" y="97"/>
                </a:cubicBezTo>
                <a:cubicBezTo>
                  <a:pt x="60" y="97"/>
                  <a:pt x="60" y="97"/>
                  <a:pt x="60" y="97"/>
                </a:cubicBezTo>
                <a:cubicBezTo>
                  <a:pt x="60" y="97"/>
                  <a:pt x="59" y="97"/>
                  <a:pt x="58" y="98"/>
                </a:cubicBezTo>
                <a:cubicBezTo>
                  <a:pt x="57" y="98"/>
                  <a:pt x="57" y="98"/>
                  <a:pt x="56" y="98"/>
                </a:cubicBezTo>
                <a:cubicBezTo>
                  <a:pt x="56" y="98"/>
                  <a:pt x="56" y="98"/>
                  <a:pt x="56" y="98"/>
                </a:cubicBezTo>
                <a:cubicBezTo>
                  <a:pt x="56" y="98"/>
                  <a:pt x="55" y="98"/>
                  <a:pt x="55" y="98"/>
                </a:cubicBezTo>
                <a:cubicBezTo>
                  <a:pt x="54" y="98"/>
                  <a:pt x="50" y="99"/>
                  <a:pt x="50" y="99"/>
                </a:cubicBezTo>
                <a:cubicBezTo>
                  <a:pt x="50" y="100"/>
                  <a:pt x="49" y="100"/>
                  <a:pt x="49" y="100"/>
                </a:cubicBezTo>
                <a:cubicBezTo>
                  <a:pt x="49" y="99"/>
                  <a:pt x="47" y="100"/>
                  <a:pt x="47" y="101"/>
                </a:cubicBezTo>
                <a:cubicBezTo>
                  <a:pt x="47" y="101"/>
                  <a:pt x="47" y="101"/>
                  <a:pt x="47" y="101"/>
                </a:cubicBezTo>
                <a:cubicBezTo>
                  <a:pt x="46" y="101"/>
                  <a:pt x="45" y="101"/>
                  <a:pt x="45" y="102"/>
                </a:cubicBezTo>
                <a:cubicBezTo>
                  <a:pt x="44" y="102"/>
                  <a:pt x="43" y="103"/>
                  <a:pt x="43" y="103"/>
                </a:cubicBezTo>
                <a:cubicBezTo>
                  <a:pt x="42" y="103"/>
                  <a:pt x="42" y="104"/>
                  <a:pt x="41" y="104"/>
                </a:cubicBezTo>
                <a:cubicBezTo>
                  <a:pt x="41" y="104"/>
                  <a:pt x="40" y="104"/>
                  <a:pt x="40" y="104"/>
                </a:cubicBezTo>
                <a:cubicBezTo>
                  <a:pt x="39" y="104"/>
                  <a:pt x="39" y="104"/>
                  <a:pt x="39" y="104"/>
                </a:cubicBezTo>
                <a:cubicBezTo>
                  <a:pt x="38" y="105"/>
                  <a:pt x="37" y="105"/>
                  <a:pt x="37" y="105"/>
                </a:cubicBezTo>
                <a:cubicBezTo>
                  <a:pt x="36" y="105"/>
                  <a:pt x="36" y="105"/>
                  <a:pt x="35" y="106"/>
                </a:cubicBezTo>
                <a:cubicBezTo>
                  <a:pt x="34" y="106"/>
                  <a:pt x="33" y="106"/>
                  <a:pt x="33" y="106"/>
                </a:cubicBezTo>
                <a:cubicBezTo>
                  <a:pt x="33" y="106"/>
                  <a:pt x="32" y="106"/>
                  <a:pt x="31" y="107"/>
                </a:cubicBezTo>
                <a:cubicBezTo>
                  <a:pt x="30" y="107"/>
                  <a:pt x="26" y="107"/>
                  <a:pt x="23" y="106"/>
                </a:cubicBezTo>
                <a:cubicBezTo>
                  <a:pt x="20" y="106"/>
                  <a:pt x="19" y="105"/>
                  <a:pt x="19" y="105"/>
                </a:cubicBezTo>
                <a:close/>
                <a:moveTo>
                  <a:pt x="30" y="103"/>
                </a:moveTo>
                <a:cubicBezTo>
                  <a:pt x="31" y="103"/>
                  <a:pt x="33" y="103"/>
                  <a:pt x="34" y="103"/>
                </a:cubicBezTo>
                <a:cubicBezTo>
                  <a:pt x="35" y="102"/>
                  <a:pt x="36" y="102"/>
                  <a:pt x="36" y="102"/>
                </a:cubicBezTo>
                <a:cubicBezTo>
                  <a:pt x="37" y="102"/>
                  <a:pt x="39" y="101"/>
                  <a:pt x="41" y="101"/>
                </a:cubicBezTo>
                <a:cubicBezTo>
                  <a:pt x="45" y="98"/>
                  <a:pt x="49" y="97"/>
                  <a:pt x="51" y="96"/>
                </a:cubicBezTo>
                <a:cubicBezTo>
                  <a:pt x="53" y="95"/>
                  <a:pt x="53" y="95"/>
                  <a:pt x="57" y="95"/>
                </a:cubicBezTo>
                <a:cubicBezTo>
                  <a:pt x="58" y="95"/>
                  <a:pt x="59" y="95"/>
                  <a:pt x="60" y="94"/>
                </a:cubicBezTo>
                <a:cubicBezTo>
                  <a:pt x="60" y="94"/>
                  <a:pt x="62" y="94"/>
                  <a:pt x="63" y="94"/>
                </a:cubicBezTo>
                <a:cubicBezTo>
                  <a:pt x="64" y="94"/>
                  <a:pt x="66" y="94"/>
                  <a:pt x="66" y="93"/>
                </a:cubicBezTo>
                <a:cubicBezTo>
                  <a:pt x="66" y="93"/>
                  <a:pt x="66" y="93"/>
                  <a:pt x="66" y="94"/>
                </a:cubicBezTo>
                <a:cubicBezTo>
                  <a:pt x="66" y="94"/>
                  <a:pt x="67" y="94"/>
                  <a:pt x="67" y="94"/>
                </a:cubicBezTo>
                <a:cubicBezTo>
                  <a:pt x="67" y="93"/>
                  <a:pt x="67" y="93"/>
                  <a:pt x="67" y="93"/>
                </a:cubicBezTo>
                <a:cubicBezTo>
                  <a:pt x="68" y="94"/>
                  <a:pt x="68" y="94"/>
                  <a:pt x="69" y="93"/>
                </a:cubicBezTo>
                <a:cubicBezTo>
                  <a:pt x="69" y="93"/>
                  <a:pt x="69" y="93"/>
                  <a:pt x="70" y="93"/>
                </a:cubicBezTo>
                <a:cubicBezTo>
                  <a:pt x="70" y="94"/>
                  <a:pt x="73" y="94"/>
                  <a:pt x="74" y="93"/>
                </a:cubicBezTo>
                <a:cubicBezTo>
                  <a:pt x="74" y="93"/>
                  <a:pt x="74" y="93"/>
                  <a:pt x="74" y="93"/>
                </a:cubicBezTo>
                <a:cubicBezTo>
                  <a:pt x="74" y="93"/>
                  <a:pt x="75" y="93"/>
                  <a:pt x="75" y="93"/>
                </a:cubicBezTo>
                <a:cubicBezTo>
                  <a:pt x="75" y="93"/>
                  <a:pt x="76" y="93"/>
                  <a:pt x="76" y="93"/>
                </a:cubicBezTo>
                <a:cubicBezTo>
                  <a:pt x="76" y="93"/>
                  <a:pt x="77" y="93"/>
                  <a:pt x="77" y="93"/>
                </a:cubicBezTo>
                <a:cubicBezTo>
                  <a:pt x="78" y="93"/>
                  <a:pt x="81" y="94"/>
                  <a:pt x="82" y="94"/>
                </a:cubicBezTo>
                <a:cubicBezTo>
                  <a:pt x="82" y="94"/>
                  <a:pt x="82" y="94"/>
                  <a:pt x="82" y="94"/>
                </a:cubicBezTo>
                <a:cubicBezTo>
                  <a:pt x="83" y="94"/>
                  <a:pt x="85" y="94"/>
                  <a:pt x="87" y="95"/>
                </a:cubicBezTo>
                <a:cubicBezTo>
                  <a:pt x="87" y="95"/>
                  <a:pt x="87" y="95"/>
                  <a:pt x="87" y="95"/>
                </a:cubicBezTo>
                <a:cubicBezTo>
                  <a:pt x="88" y="95"/>
                  <a:pt x="88" y="95"/>
                  <a:pt x="88" y="95"/>
                </a:cubicBezTo>
                <a:cubicBezTo>
                  <a:pt x="89" y="95"/>
                  <a:pt x="90" y="95"/>
                  <a:pt x="91" y="95"/>
                </a:cubicBezTo>
                <a:cubicBezTo>
                  <a:pt x="91" y="95"/>
                  <a:pt x="92" y="95"/>
                  <a:pt x="93" y="96"/>
                </a:cubicBezTo>
                <a:cubicBezTo>
                  <a:pt x="94" y="96"/>
                  <a:pt x="94" y="96"/>
                  <a:pt x="94" y="96"/>
                </a:cubicBezTo>
                <a:cubicBezTo>
                  <a:pt x="94" y="96"/>
                  <a:pt x="95" y="96"/>
                  <a:pt x="97" y="96"/>
                </a:cubicBezTo>
                <a:cubicBezTo>
                  <a:pt x="98" y="97"/>
                  <a:pt x="98" y="97"/>
                  <a:pt x="99" y="97"/>
                </a:cubicBezTo>
                <a:cubicBezTo>
                  <a:pt x="100" y="98"/>
                  <a:pt x="102" y="99"/>
                  <a:pt x="104" y="99"/>
                </a:cubicBezTo>
                <a:cubicBezTo>
                  <a:pt x="105" y="100"/>
                  <a:pt x="107" y="101"/>
                  <a:pt x="107" y="101"/>
                </a:cubicBezTo>
                <a:cubicBezTo>
                  <a:pt x="108" y="102"/>
                  <a:pt x="108" y="102"/>
                  <a:pt x="109" y="103"/>
                </a:cubicBezTo>
                <a:cubicBezTo>
                  <a:pt x="109" y="103"/>
                  <a:pt x="109" y="103"/>
                  <a:pt x="109" y="103"/>
                </a:cubicBezTo>
                <a:cubicBezTo>
                  <a:pt x="110" y="103"/>
                  <a:pt x="110" y="103"/>
                  <a:pt x="111" y="104"/>
                </a:cubicBezTo>
                <a:cubicBezTo>
                  <a:pt x="112" y="105"/>
                  <a:pt x="112" y="105"/>
                  <a:pt x="112" y="104"/>
                </a:cubicBezTo>
                <a:cubicBezTo>
                  <a:pt x="112" y="104"/>
                  <a:pt x="111" y="102"/>
                  <a:pt x="111" y="102"/>
                </a:cubicBezTo>
                <a:cubicBezTo>
                  <a:pt x="110" y="103"/>
                  <a:pt x="110" y="102"/>
                  <a:pt x="110" y="102"/>
                </a:cubicBezTo>
                <a:cubicBezTo>
                  <a:pt x="110" y="101"/>
                  <a:pt x="110" y="101"/>
                  <a:pt x="110" y="101"/>
                </a:cubicBezTo>
                <a:cubicBezTo>
                  <a:pt x="110" y="102"/>
                  <a:pt x="110" y="101"/>
                  <a:pt x="110" y="101"/>
                </a:cubicBezTo>
                <a:cubicBezTo>
                  <a:pt x="109" y="101"/>
                  <a:pt x="109" y="101"/>
                  <a:pt x="109" y="101"/>
                </a:cubicBezTo>
                <a:cubicBezTo>
                  <a:pt x="108" y="100"/>
                  <a:pt x="106" y="99"/>
                  <a:pt x="106" y="99"/>
                </a:cubicBezTo>
                <a:cubicBezTo>
                  <a:pt x="106" y="99"/>
                  <a:pt x="106" y="98"/>
                  <a:pt x="105" y="98"/>
                </a:cubicBezTo>
                <a:cubicBezTo>
                  <a:pt x="105" y="98"/>
                  <a:pt x="104" y="98"/>
                  <a:pt x="104" y="98"/>
                </a:cubicBezTo>
                <a:cubicBezTo>
                  <a:pt x="104" y="97"/>
                  <a:pt x="104" y="97"/>
                  <a:pt x="104" y="97"/>
                </a:cubicBezTo>
                <a:cubicBezTo>
                  <a:pt x="103" y="97"/>
                  <a:pt x="103" y="97"/>
                  <a:pt x="102" y="97"/>
                </a:cubicBezTo>
                <a:cubicBezTo>
                  <a:pt x="102" y="96"/>
                  <a:pt x="100" y="95"/>
                  <a:pt x="99" y="95"/>
                </a:cubicBezTo>
                <a:cubicBezTo>
                  <a:pt x="99" y="95"/>
                  <a:pt x="99" y="95"/>
                  <a:pt x="99" y="95"/>
                </a:cubicBezTo>
                <a:cubicBezTo>
                  <a:pt x="99" y="95"/>
                  <a:pt x="98" y="95"/>
                  <a:pt x="98" y="95"/>
                </a:cubicBezTo>
                <a:cubicBezTo>
                  <a:pt x="97" y="95"/>
                  <a:pt x="95" y="94"/>
                  <a:pt x="94" y="93"/>
                </a:cubicBezTo>
                <a:cubicBezTo>
                  <a:pt x="94" y="93"/>
                  <a:pt x="93" y="92"/>
                  <a:pt x="93" y="93"/>
                </a:cubicBezTo>
                <a:cubicBezTo>
                  <a:pt x="93" y="93"/>
                  <a:pt x="92" y="93"/>
                  <a:pt x="91" y="92"/>
                </a:cubicBezTo>
                <a:cubicBezTo>
                  <a:pt x="90" y="92"/>
                  <a:pt x="89" y="92"/>
                  <a:pt x="89" y="92"/>
                </a:cubicBezTo>
                <a:cubicBezTo>
                  <a:pt x="89" y="92"/>
                  <a:pt x="87" y="92"/>
                  <a:pt x="85" y="91"/>
                </a:cubicBezTo>
                <a:cubicBezTo>
                  <a:pt x="82" y="90"/>
                  <a:pt x="81" y="90"/>
                  <a:pt x="81" y="91"/>
                </a:cubicBezTo>
                <a:cubicBezTo>
                  <a:pt x="81" y="91"/>
                  <a:pt x="80" y="91"/>
                  <a:pt x="79" y="91"/>
                </a:cubicBezTo>
                <a:cubicBezTo>
                  <a:pt x="78" y="90"/>
                  <a:pt x="78" y="90"/>
                  <a:pt x="78" y="91"/>
                </a:cubicBezTo>
                <a:cubicBezTo>
                  <a:pt x="78" y="91"/>
                  <a:pt x="77" y="91"/>
                  <a:pt x="77" y="91"/>
                </a:cubicBezTo>
                <a:cubicBezTo>
                  <a:pt x="76" y="90"/>
                  <a:pt x="76" y="90"/>
                  <a:pt x="76" y="90"/>
                </a:cubicBezTo>
                <a:cubicBezTo>
                  <a:pt x="76" y="91"/>
                  <a:pt x="76" y="91"/>
                  <a:pt x="75" y="91"/>
                </a:cubicBezTo>
                <a:cubicBezTo>
                  <a:pt x="75" y="90"/>
                  <a:pt x="74" y="90"/>
                  <a:pt x="74" y="91"/>
                </a:cubicBezTo>
                <a:cubicBezTo>
                  <a:pt x="74" y="91"/>
                  <a:pt x="74" y="91"/>
                  <a:pt x="74" y="91"/>
                </a:cubicBezTo>
                <a:cubicBezTo>
                  <a:pt x="74" y="90"/>
                  <a:pt x="72" y="90"/>
                  <a:pt x="72" y="90"/>
                </a:cubicBezTo>
                <a:cubicBezTo>
                  <a:pt x="71" y="90"/>
                  <a:pt x="66" y="91"/>
                  <a:pt x="65" y="90"/>
                </a:cubicBezTo>
                <a:cubicBezTo>
                  <a:pt x="64" y="90"/>
                  <a:pt x="63" y="90"/>
                  <a:pt x="62" y="91"/>
                </a:cubicBezTo>
                <a:cubicBezTo>
                  <a:pt x="61" y="91"/>
                  <a:pt x="60" y="91"/>
                  <a:pt x="60" y="91"/>
                </a:cubicBezTo>
                <a:cubicBezTo>
                  <a:pt x="59" y="91"/>
                  <a:pt x="59" y="91"/>
                  <a:pt x="59" y="91"/>
                </a:cubicBezTo>
                <a:cubicBezTo>
                  <a:pt x="59" y="91"/>
                  <a:pt x="59" y="91"/>
                  <a:pt x="58" y="91"/>
                </a:cubicBezTo>
                <a:cubicBezTo>
                  <a:pt x="58" y="91"/>
                  <a:pt x="58" y="91"/>
                  <a:pt x="58" y="92"/>
                </a:cubicBezTo>
                <a:cubicBezTo>
                  <a:pt x="58" y="92"/>
                  <a:pt x="57" y="92"/>
                  <a:pt x="57" y="92"/>
                </a:cubicBezTo>
                <a:cubicBezTo>
                  <a:pt x="56" y="92"/>
                  <a:pt x="55" y="92"/>
                  <a:pt x="54" y="92"/>
                </a:cubicBezTo>
                <a:cubicBezTo>
                  <a:pt x="54" y="92"/>
                  <a:pt x="53" y="93"/>
                  <a:pt x="53" y="93"/>
                </a:cubicBezTo>
                <a:cubicBezTo>
                  <a:pt x="52" y="93"/>
                  <a:pt x="52" y="93"/>
                  <a:pt x="52" y="93"/>
                </a:cubicBezTo>
                <a:cubicBezTo>
                  <a:pt x="52" y="93"/>
                  <a:pt x="51" y="94"/>
                  <a:pt x="51" y="93"/>
                </a:cubicBezTo>
                <a:cubicBezTo>
                  <a:pt x="50" y="93"/>
                  <a:pt x="48" y="94"/>
                  <a:pt x="48" y="94"/>
                </a:cubicBezTo>
                <a:cubicBezTo>
                  <a:pt x="48" y="94"/>
                  <a:pt x="48" y="94"/>
                  <a:pt x="47" y="95"/>
                </a:cubicBezTo>
                <a:cubicBezTo>
                  <a:pt x="47" y="95"/>
                  <a:pt x="46" y="95"/>
                  <a:pt x="47" y="95"/>
                </a:cubicBezTo>
                <a:cubicBezTo>
                  <a:pt x="47" y="96"/>
                  <a:pt x="47" y="96"/>
                  <a:pt x="46" y="96"/>
                </a:cubicBezTo>
                <a:cubicBezTo>
                  <a:pt x="46" y="96"/>
                  <a:pt x="46" y="96"/>
                  <a:pt x="46" y="96"/>
                </a:cubicBezTo>
                <a:cubicBezTo>
                  <a:pt x="46" y="95"/>
                  <a:pt x="45" y="96"/>
                  <a:pt x="44" y="97"/>
                </a:cubicBezTo>
                <a:cubicBezTo>
                  <a:pt x="43" y="97"/>
                  <a:pt x="43" y="98"/>
                  <a:pt x="42" y="98"/>
                </a:cubicBezTo>
                <a:cubicBezTo>
                  <a:pt x="41" y="98"/>
                  <a:pt x="41" y="98"/>
                  <a:pt x="40" y="98"/>
                </a:cubicBezTo>
                <a:cubicBezTo>
                  <a:pt x="40" y="98"/>
                  <a:pt x="40" y="99"/>
                  <a:pt x="39" y="99"/>
                </a:cubicBezTo>
                <a:cubicBezTo>
                  <a:pt x="39" y="99"/>
                  <a:pt x="39" y="99"/>
                  <a:pt x="38" y="99"/>
                </a:cubicBezTo>
                <a:cubicBezTo>
                  <a:pt x="38" y="99"/>
                  <a:pt x="38" y="100"/>
                  <a:pt x="37" y="100"/>
                </a:cubicBezTo>
                <a:cubicBezTo>
                  <a:pt x="37" y="99"/>
                  <a:pt x="37" y="100"/>
                  <a:pt x="37" y="100"/>
                </a:cubicBezTo>
                <a:cubicBezTo>
                  <a:pt x="37" y="100"/>
                  <a:pt x="36" y="100"/>
                  <a:pt x="35" y="100"/>
                </a:cubicBezTo>
                <a:cubicBezTo>
                  <a:pt x="35" y="100"/>
                  <a:pt x="34" y="100"/>
                  <a:pt x="34" y="101"/>
                </a:cubicBezTo>
                <a:cubicBezTo>
                  <a:pt x="34" y="101"/>
                  <a:pt x="33" y="101"/>
                  <a:pt x="33" y="101"/>
                </a:cubicBezTo>
                <a:cubicBezTo>
                  <a:pt x="33" y="101"/>
                  <a:pt x="32" y="101"/>
                  <a:pt x="31" y="102"/>
                </a:cubicBezTo>
                <a:cubicBezTo>
                  <a:pt x="30" y="102"/>
                  <a:pt x="29" y="102"/>
                  <a:pt x="29" y="102"/>
                </a:cubicBezTo>
                <a:cubicBezTo>
                  <a:pt x="29" y="102"/>
                  <a:pt x="28" y="102"/>
                  <a:pt x="27" y="102"/>
                </a:cubicBezTo>
                <a:cubicBezTo>
                  <a:pt x="26" y="102"/>
                  <a:pt x="26" y="102"/>
                  <a:pt x="25" y="102"/>
                </a:cubicBezTo>
                <a:cubicBezTo>
                  <a:pt x="25" y="102"/>
                  <a:pt x="25" y="102"/>
                  <a:pt x="24" y="102"/>
                </a:cubicBezTo>
                <a:cubicBezTo>
                  <a:pt x="24" y="103"/>
                  <a:pt x="24" y="103"/>
                  <a:pt x="26" y="103"/>
                </a:cubicBezTo>
                <a:cubicBezTo>
                  <a:pt x="27" y="104"/>
                  <a:pt x="28" y="104"/>
                  <a:pt x="30" y="103"/>
                </a:cubicBezTo>
                <a:close/>
                <a:moveTo>
                  <a:pt x="220" y="176"/>
                </a:moveTo>
                <a:cubicBezTo>
                  <a:pt x="220" y="176"/>
                  <a:pt x="221" y="176"/>
                  <a:pt x="221" y="176"/>
                </a:cubicBezTo>
                <a:cubicBezTo>
                  <a:pt x="221" y="176"/>
                  <a:pt x="221" y="175"/>
                  <a:pt x="220" y="175"/>
                </a:cubicBezTo>
                <a:cubicBezTo>
                  <a:pt x="220" y="175"/>
                  <a:pt x="220" y="175"/>
                  <a:pt x="220" y="175"/>
                </a:cubicBezTo>
                <a:cubicBezTo>
                  <a:pt x="220" y="174"/>
                  <a:pt x="219" y="174"/>
                  <a:pt x="219" y="174"/>
                </a:cubicBezTo>
                <a:cubicBezTo>
                  <a:pt x="218" y="173"/>
                  <a:pt x="216" y="173"/>
                  <a:pt x="215" y="172"/>
                </a:cubicBezTo>
                <a:cubicBezTo>
                  <a:pt x="214" y="171"/>
                  <a:pt x="214" y="171"/>
                  <a:pt x="214" y="171"/>
                </a:cubicBezTo>
                <a:cubicBezTo>
                  <a:pt x="213" y="170"/>
                  <a:pt x="213" y="170"/>
                  <a:pt x="212" y="170"/>
                </a:cubicBezTo>
                <a:cubicBezTo>
                  <a:pt x="212" y="169"/>
                  <a:pt x="211" y="169"/>
                  <a:pt x="210" y="168"/>
                </a:cubicBezTo>
                <a:cubicBezTo>
                  <a:pt x="210" y="167"/>
                  <a:pt x="209" y="167"/>
                  <a:pt x="209" y="167"/>
                </a:cubicBezTo>
                <a:cubicBezTo>
                  <a:pt x="209" y="167"/>
                  <a:pt x="208" y="166"/>
                  <a:pt x="208" y="166"/>
                </a:cubicBezTo>
                <a:cubicBezTo>
                  <a:pt x="207" y="165"/>
                  <a:pt x="207" y="165"/>
                  <a:pt x="206" y="164"/>
                </a:cubicBezTo>
                <a:cubicBezTo>
                  <a:pt x="206" y="164"/>
                  <a:pt x="206" y="164"/>
                  <a:pt x="205" y="163"/>
                </a:cubicBezTo>
                <a:cubicBezTo>
                  <a:pt x="205" y="163"/>
                  <a:pt x="205" y="163"/>
                  <a:pt x="204" y="162"/>
                </a:cubicBezTo>
                <a:cubicBezTo>
                  <a:pt x="204" y="162"/>
                  <a:pt x="203" y="161"/>
                  <a:pt x="202" y="161"/>
                </a:cubicBezTo>
                <a:cubicBezTo>
                  <a:pt x="201" y="161"/>
                  <a:pt x="200" y="160"/>
                  <a:pt x="199" y="158"/>
                </a:cubicBezTo>
                <a:cubicBezTo>
                  <a:pt x="199" y="158"/>
                  <a:pt x="199" y="158"/>
                  <a:pt x="199" y="158"/>
                </a:cubicBezTo>
                <a:cubicBezTo>
                  <a:pt x="198" y="158"/>
                  <a:pt x="198" y="157"/>
                  <a:pt x="198" y="157"/>
                </a:cubicBezTo>
                <a:cubicBezTo>
                  <a:pt x="198" y="156"/>
                  <a:pt x="198" y="156"/>
                  <a:pt x="198" y="156"/>
                </a:cubicBezTo>
                <a:cubicBezTo>
                  <a:pt x="198" y="156"/>
                  <a:pt x="197" y="156"/>
                  <a:pt x="197" y="156"/>
                </a:cubicBezTo>
                <a:cubicBezTo>
                  <a:pt x="197" y="155"/>
                  <a:pt x="197" y="155"/>
                  <a:pt x="196" y="155"/>
                </a:cubicBezTo>
                <a:cubicBezTo>
                  <a:pt x="196" y="155"/>
                  <a:pt x="196" y="154"/>
                  <a:pt x="196" y="154"/>
                </a:cubicBezTo>
                <a:cubicBezTo>
                  <a:pt x="196" y="154"/>
                  <a:pt x="196" y="153"/>
                  <a:pt x="193" y="151"/>
                </a:cubicBezTo>
                <a:cubicBezTo>
                  <a:pt x="193" y="150"/>
                  <a:pt x="192" y="149"/>
                  <a:pt x="192" y="148"/>
                </a:cubicBezTo>
                <a:cubicBezTo>
                  <a:pt x="192" y="148"/>
                  <a:pt x="191" y="148"/>
                  <a:pt x="191" y="148"/>
                </a:cubicBezTo>
                <a:cubicBezTo>
                  <a:pt x="191" y="148"/>
                  <a:pt x="191" y="148"/>
                  <a:pt x="191" y="147"/>
                </a:cubicBezTo>
                <a:cubicBezTo>
                  <a:pt x="191" y="147"/>
                  <a:pt x="191" y="147"/>
                  <a:pt x="191" y="147"/>
                </a:cubicBezTo>
                <a:cubicBezTo>
                  <a:pt x="190" y="147"/>
                  <a:pt x="190" y="146"/>
                  <a:pt x="190" y="146"/>
                </a:cubicBezTo>
                <a:cubicBezTo>
                  <a:pt x="190" y="146"/>
                  <a:pt x="189" y="145"/>
                  <a:pt x="189" y="145"/>
                </a:cubicBezTo>
                <a:cubicBezTo>
                  <a:pt x="189" y="145"/>
                  <a:pt x="189" y="145"/>
                  <a:pt x="188" y="144"/>
                </a:cubicBezTo>
                <a:cubicBezTo>
                  <a:pt x="188" y="143"/>
                  <a:pt x="187" y="142"/>
                  <a:pt x="186" y="142"/>
                </a:cubicBezTo>
                <a:cubicBezTo>
                  <a:pt x="186" y="141"/>
                  <a:pt x="186" y="141"/>
                  <a:pt x="186" y="141"/>
                </a:cubicBezTo>
                <a:cubicBezTo>
                  <a:pt x="186" y="141"/>
                  <a:pt x="186" y="140"/>
                  <a:pt x="185" y="140"/>
                </a:cubicBezTo>
                <a:cubicBezTo>
                  <a:pt x="185" y="140"/>
                  <a:pt x="184" y="139"/>
                  <a:pt x="184" y="139"/>
                </a:cubicBezTo>
                <a:cubicBezTo>
                  <a:pt x="184" y="139"/>
                  <a:pt x="184" y="138"/>
                  <a:pt x="184" y="138"/>
                </a:cubicBezTo>
                <a:cubicBezTo>
                  <a:pt x="183" y="138"/>
                  <a:pt x="183" y="137"/>
                  <a:pt x="183" y="137"/>
                </a:cubicBezTo>
                <a:cubicBezTo>
                  <a:pt x="183" y="137"/>
                  <a:pt x="183" y="136"/>
                  <a:pt x="183" y="136"/>
                </a:cubicBezTo>
                <a:cubicBezTo>
                  <a:pt x="183" y="136"/>
                  <a:pt x="182" y="135"/>
                  <a:pt x="181" y="134"/>
                </a:cubicBezTo>
                <a:cubicBezTo>
                  <a:pt x="181" y="133"/>
                  <a:pt x="180" y="132"/>
                  <a:pt x="180" y="132"/>
                </a:cubicBezTo>
                <a:cubicBezTo>
                  <a:pt x="179" y="132"/>
                  <a:pt x="179" y="131"/>
                  <a:pt x="179" y="131"/>
                </a:cubicBezTo>
                <a:cubicBezTo>
                  <a:pt x="178" y="129"/>
                  <a:pt x="173" y="123"/>
                  <a:pt x="170" y="121"/>
                </a:cubicBezTo>
                <a:cubicBezTo>
                  <a:pt x="170" y="121"/>
                  <a:pt x="169" y="120"/>
                  <a:pt x="169" y="120"/>
                </a:cubicBezTo>
                <a:cubicBezTo>
                  <a:pt x="169" y="119"/>
                  <a:pt x="168" y="119"/>
                  <a:pt x="168" y="119"/>
                </a:cubicBezTo>
                <a:cubicBezTo>
                  <a:pt x="168" y="119"/>
                  <a:pt x="166" y="119"/>
                  <a:pt x="167" y="118"/>
                </a:cubicBezTo>
                <a:cubicBezTo>
                  <a:pt x="167" y="118"/>
                  <a:pt x="167" y="118"/>
                  <a:pt x="166" y="118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6" y="119"/>
                  <a:pt x="166" y="119"/>
                  <a:pt x="165" y="118"/>
                </a:cubicBezTo>
                <a:cubicBezTo>
                  <a:pt x="165" y="117"/>
                  <a:pt x="165" y="117"/>
                  <a:pt x="164" y="117"/>
                </a:cubicBezTo>
                <a:cubicBezTo>
                  <a:pt x="164" y="118"/>
                  <a:pt x="162" y="117"/>
                  <a:pt x="162" y="117"/>
                </a:cubicBezTo>
                <a:cubicBezTo>
                  <a:pt x="162" y="116"/>
                  <a:pt x="162" y="116"/>
                  <a:pt x="161" y="116"/>
                </a:cubicBezTo>
                <a:cubicBezTo>
                  <a:pt x="160" y="117"/>
                  <a:pt x="160" y="117"/>
                  <a:pt x="160" y="116"/>
                </a:cubicBezTo>
                <a:cubicBezTo>
                  <a:pt x="160" y="116"/>
                  <a:pt x="160" y="116"/>
                  <a:pt x="160" y="116"/>
                </a:cubicBezTo>
                <a:cubicBezTo>
                  <a:pt x="160" y="116"/>
                  <a:pt x="160" y="116"/>
                  <a:pt x="160" y="116"/>
                </a:cubicBezTo>
                <a:cubicBezTo>
                  <a:pt x="160" y="117"/>
                  <a:pt x="159" y="117"/>
                  <a:pt x="159" y="117"/>
                </a:cubicBezTo>
                <a:cubicBezTo>
                  <a:pt x="158" y="117"/>
                  <a:pt x="157" y="116"/>
                  <a:pt x="156" y="116"/>
                </a:cubicBezTo>
                <a:cubicBezTo>
                  <a:pt x="156" y="115"/>
                  <a:pt x="156" y="115"/>
                  <a:pt x="156" y="116"/>
                </a:cubicBezTo>
                <a:cubicBezTo>
                  <a:pt x="156" y="117"/>
                  <a:pt x="155" y="117"/>
                  <a:pt x="155" y="116"/>
                </a:cubicBezTo>
                <a:cubicBezTo>
                  <a:pt x="155" y="115"/>
                  <a:pt x="155" y="115"/>
                  <a:pt x="155" y="116"/>
                </a:cubicBezTo>
                <a:cubicBezTo>
                  <a:pt x="155" y="117"/>
                  <a:pt x="154" y="117"/>
                  <a:pt x="154" y="116"/>
                </a:cubicBezTo>
                <a:cubicBezTo>
                  <a:pt x="154" y="116"/>
                  <a:pt x="154" y="116"/>
                  <a:pt x="154" y="117"/>
                </a:cubicBezTo>
                <a:cubicBezTo>
                  <a:pt x="153" y="117"/>
                  <a:pt x="153" y="117"/>
                  <a:pt x="153" y="117"/>
                </a:cubicBezTo>
                <a:cubicBezTo>
                  <a:pt x="152" y="116"/>
                  <a:pt x="152" y="116"/>
                  <a:pt x="152" y="117"/>
                </a:cubicBezTo>
                <a:cubicBezTo>
                  <a:pt x="151" y="117"/>
                  <a:pt x="151" y="117"/>
                  <a:pt x="151" y="117"/>
                </a:cubicBezTo>
                <a:cubicBezTo>
                  <a:pt x="151" y="117"/>
                  <a:pt x="151" y="117"/>
                  <a:pt x="151" y="117"/>
                </a:cubicBezTo>
                <a:cubicBezTo>
                  <a:pt x="151" y="117"/>
                  <a:pt x="150" y="117"/>
                  <a:pt x="150" y="117"/>
                </a:cubicBezTo>
                <a:cubicBezTo>
                  <a:pt x="150" y="117"/>
                  <a:pt x="150" y="117"/>
                  <a:pt x="150" y="117"/>
                </a:cubicBezTo>
                <a:cubicBezTo>
                  <a:pt x="150" y="118"/>
                  <a:pt x="150" y="118"/>
                  <a:pt x="150" y="118"/>
                </a:cubicBezTo>
                <a:cubicBezTo>
                  <a:pt x="150" y="118"/>
                  <a:pt x="149" y="118"/>
                  <a:pt x="148" y="118"/>
                </a:cubicBezTo>
                <a:cubicBezTo>
                  <a:pt x="147" y="119"/>
                  <a:pt x="147" y="119"/>
                  <a:pt x="147" y="119"/>
                </a:cubicBezTo>
                <a:cubicBezTo>
                  <a:pt x="147" y="119"/>
                  <a:pt x="146" y="119"/>
                  <a:pt x="145" y="120"/>
                </a:cubicBezTo>
                <a:cubicBezTo>
                  <a:pt x="144" y="120"/>
                  <a:pt x="143" y="120"/>
                  <a:pt x="142" y="120"/>
                </a:cubicBezTo>
                <a:cubicBezTo>
                  <a:pt x="141" y="120"/>
                  <a:pt x="141" y="119"/>
                  <a:pt x="141" y="120"/>
                </a:cubicBezTo>
                <a:cubicBezTo>
                  <a:pt x="141" y="120"/>
                  <a:pt x="140" y="120"/>
                  <a:pt x="140" y="120"/>
                </a:cubicBezTo>
                <a:cubicBezTo>
                  <a:pt x="139" y="120"/>
                  <a:pt x="139" y="120"/>
                  <a:pt x="139" y="120"/>
                </a:cubicBezTo>
                <a:cubicBezTo>
                  <a:pt x="139" y="121"/>
                  <a:pt x="140" y="121"/>
                  <a:pt x="141" y="121"/>
                </a:cubicBezTo>
                <a:cubicBezTo>
                  <a:pt x="145" y="122"/>
                  <a:pt x="146" y="123"/>
                  <a:pt x="146" y="123"/>
                </a:cubicBezTo>
                <a:cubicBezTo>
                  <a:pt x="146" y="123"/>
                  <a:pt x="147" y="123"/>
                  <a:pt x="147" y="123"/>
                </a:cubicBezTo>
                <a:cubicBezTo>
                  <a:pt x="148" y="123"/>
                  <a:pt x="148" y="123"/>
                  <a:pt x="148" y="123"/>
                </a:cubicBezTo>
                <a:cubicBezTo>
                  <a:pt x="148" y="123"/>
                  <a:pt x="149" y="123"/>
                  <a:pt x="149" y="123"/>
                </a:cubicBezTo>
                <a:cubicBezTo>
                  <a:pt x="150" y="123"/>
                  <a:pt x="151" y="123"/>
                  <a:pt x="152" y="123"/>
                </a:cubicBezTo>
                <a:cubicBezTo>
                  <a:pt x="155" y="123"/>
                  <a:pt x="157" y="123"/>
                  <a:pt x="157" y="123"/>
                </a:cubicBezTo>
                <a:cubicBezTo>
                  <a:pt x="158" y="123"/>
                  <a:pt x="158" y="123"/>
                  <a:pt x="158" y="123"/>
                </a:cubicBezTo>
                <a:cubicBezTo>
                  <a:pt x="159" y="123"/>
                  <a:pt x="160" y="123"/>
                  <a:pt x="160" y="123"/>
                </a:cubicBezTo>
                <a:cubicBezTo>
                  <a:pt x="160" y="123"/>
                  <a:pt x="160" y="123"/>
                  <a:pt x="160" y="123"/>
                </a:cubicBezTo>
                <a:cubicBezTo>
                  <a:pt x="160" y="123"/>
                  <a:pt x="161" y="123"/>
                  <a:pt x="161" y="123"/>
                </a:cubicBezTo>
                <a:cubicBezTo>
                  <a:pt x="162" y="124"/>
                  <a:pt x="167" y="125"/>
                  <a:pt x="167" y="125"/>
                </a:cubicBezTo>
                <a:cubicBezTo>
                  <a:pt x="167" y="125"/>
                  <a:pt x="170" y="126"/>
                  <a:pt x="170" y="126"/>
                </a:cubicBezTo>
                <a:cubicBezTo>
                  <a:pt x="170" y="126"/>
                  <a:pt x="170" y="127"/>
                  <a:pt x="171" y="127"/>
                </a:cubicBezTo>
                <a:cubicBezTo>
                  <a:pt x="171" y="128"/>
                  <a:pt x="172" y="129"/>
                  <a:pt x="172" y="129"/>
                </a:cubicBezTo>
                <a:cubicBezTo>
                  <a:pt x="172" y="129"/>
                  <a:pt x="172" y="129"/>
                  <a:pt x="172" y="129"/>
                </a:cubicBezTo>
                <a:cubicBezTo>
                  <a:pt x="173" y="130"/>
                  <a:pt x="175" y="132"/>
                  <a:pt x="175" y="133"/>
                </a:cubicBezTo>
                <a:cubicBezTo>
                  <a:pt x="175" y="133"/>
                  <a:pt x="175" y="133"/>
                  <a:pt x="175" y="133"/>
                </a:cubicBezTo>
                <a:cubicBezTo>
                  <a:pt x="176" y="133"/>
                  <a:pt x="176" y="133"/>
                  <a:pt x="176" y="134"/>
                </a:cubicBezTo>
                <a:cubicBezTo>
                  <a:pt x="177" y="134"/>
                  <a:pt x="177" y="135"/>
                  <a:pt x="177" y="135"/>
                </a:cubicBezTo>
                <a:cubicBezTo>
                  <a:pt x="177" y="134"/>
                  <a:pt x="178" y="135"/>
                  <a:pt x="178" y="135"/>
                </a:cubicBezTo>
                <a:cubicBezTo>
                  <a:pt x="178" y="135"/>
                  <a:pt x="178" y="136"/>
                  <a:pt x="178" y="136"/>
                </a:cubicBezTo>
                <a:cubicBezTo>
                  <a:pt x="179" y="136"/>
                  <a:pt x="179" y="136"/>
                  <a:pt x="179" y="137"/>
                </a:cubicBezTo>
                <a:cubicBezTo>
                  <a:pt x="179" y="137"/>
                  <a:pt x="179" y="138"/>
                  <a:pt x="179" y="138"/>
                </a:cubicBezTo>
                <a:cubicBezTo>
                  <a:pt x="180" y="138"/>
                  <a:pt x="180" y="138"/>
                  <a:pt x="180" y="139"/>
                </a:cubicBezTo>
                <a:cubicBezTo>
                  <a:pt x="180" y="139"/>
                  <a:pt x="181" y="139"/>
                  <a:pt x="181" y="139"/>
                </a:cubicBezTo>
                <a:cubicBezTo>
                  <a:pt x="182" y="140"/>
                  <a:pt x="184" y="142"/>
                  <a:pt x="183" y="142"/>
                </a:cubicBezTo>
                <a:cubicBezTo>
                  <a:pt x="183" y="143"/>
                  <a:pt x="183" y="143"/>
                  <a:pt x="184" y="143"/>
                </a:cubicBezTo>
                <a:cubicBezTo>
                  <a:pt x="184" y="143"/>
                  <a:pt x="184" y="143"/>
                  <a:pt x="184" y="144"/>
                </a:cubicBezTo>
                <a:cubicBezTo>
                  <a:pt x="184" y="144"/>
                  <a:pt x="185" y="144"/>
                  <a:pt x="185" y="144"/>
                </a:cubicBezTo>
                <a:cubicBezTo>
                  <a:pt x="185" y="144"/>
                  <a:pt x="186" y="144"/>
                  <a:pt x="186" y="145"/>
                </a:cubicBezTo>
                <a:cubicBezTo>
                  <a:pt x="186" y="145"/>
                  <a:pt x="186" y="145"/>
                  <a:pt x="186" y="145"/>
                </a:cubicBezTo>
                <a:cubicBezTo>
                  <a:pt x="186" y="145"/>
                  <a:pt x="187" y="146"/>
                  <a:pt x="187" y="146"/>
                </a:cubicBezTo>
                <a:cubicBezTo>
                  <a:pt x="187" y="146"/>
                  <a:pt x="187" y="146"/>
                  <a:pt x="187" y="147"/>
                </a:cubicBezTo>
                <a:cubicBezTo>
                  <a:pt x="188" y="147"/>
                  <a:pt x="188" y="147"/>
                  <a:pt x="188" y="147"/>
                </a:cubicBezTo>
                <a:cubicBezTo>
                  <a:pt x="188" y="147"/>
                  <a:pt x="188" y="147"/>
                  <a:pt x="188" y="147"/>
                </a:cubicBezTo>
                <a:cubicBezTo>
                  <a:pt x="188" y="148"/>
                  <a:pt x="189" y="148"/>
                  <a:pt x="189" y="148"/>
                </a:cubicBezTo>
                <a:cubicBezTo>
                  <a:pt x="189" y="149"/>
                  <a:pt x="190" y="150"/>
                  <a:pt x="191" y="150"/>
                </a:cubicBezTo>
                <a:cubicBezTo>
                  <a:pt x="191" y="150"/>
                  <a:pt x="191" y="151"/>
                  <a:pt x="191" y="151"/>
                </a:cubicBezTo>
                <a:cubicBezTo>
                  <a:pt x="191" y="151"/>
                  <a:pt x="191" y="151"/>
                  <a:pt x="191" y="151"/>
                </a:cubicBezTo>
                <a:cubicBezTo>
                  <a:pt x="191" y="151"/>
                  <a:pt x="191" y="151"/>
                  <a:pt x="191" y="151"/>
                </a:cubicBezTo>
                <a:cubicBezTo>
                  <a:pt x="191" y="151"/>
                  <a:pt x="191" y="152"/>
                  <a:pt x="192" y="152"/>
                </a:cubicBezTo>
                <a:cubicBezTo>
                  <a:pt x="192" y="153"/>
                  <a:pt x="193" y="153"/>
                  <a:pt x="193" y="153"/>
                </a:cubicBezTo>
                <a:cubicBezTo>
                  <a:pt x="193" y="154"/>
                  <a:pt x="193" y="154"/>
                  <a:pt x="193" y="154"/>
                </a:cubicBezTo>
                <a:cubicBezTo>
                  <a:pt x="193" y="154"/>
                  <a:pt x="194" y="154"/>
                  <a:pt x="194" y="154"/>
                </a:cubicBezTo>
                <a:cubicBezTo>
                  <a:pt x="194" y="155"/>
                  <a:pt x="194" y="155"/>
                  <a:pt x="195" y="155"/>
                </a:cubicBezTo>
                <a:cubicBezTo>
                  <a:pt x="195" y="156"/>
                  <a:pt x="196" y="156"/>
                  <a:pt x="196" y="156"/>
                </a:cubicBezTo>
                <a:cubicBezTo>
                  <a:pt x="196" y="156"/>
                  <a:pt x="196" y="157"/>
                  <a:pt x="196" y="157"/>
                </a:cubicBezTo>
                <a:cubicBezTo>
                  <a:pt x="196" y="157"/>
                  <a:pt x="197" y="157"/>
                  <a:pt x="197" y="157"/>
                </a:cubicBezTo>
                <a:cubicBezTo>
                  <a:pt x="197" y="158"/>
                  <a:pt x="197" y="158"/>
                  <a:pt x="198" y="158"/>
                </a:cubicBezTo>
                <a:cubicBezTo>
                  <a:pt x="198" y="158"/>
                  <a:pt x="198" y="158"/>
                  <a:pt x="199" y="159"/>
                </a:cubicBezTo>
                <a:cubicBezTo>
                  <a:pt x="199" y="160"/>
                  <a:pt x="200" y="160"/>
                  <a:pt x="200" y="160"/>
                </a:cubicBezTo>
                <a:cubicBezTo>
                  <a:pt x="200" y="160"/>
                  <a:pt x="201" y="161"/>
                  <a:pt x="202" y="162"/>
                </a:cubicBezTo>
                <a:cubicBezTo>
                  <a:pt x="202" y="163"/>
                  <a:pt x="203" y="164"/>
                  <a:pt x="203" y="164"/>
                </a:cubicBezTo>
                <a:cubicBezTo>
                  <a:pt x="204" y="164"/>
                  <a:pt x="204" y="164"/>
                  <a:pt x="204" y="165"/>
                </a:cubicBezTo>
                <a:cubicBezTo>
                  <a:pt x="205" y="165"/>
                  <a:pt x="205" y="166"/>
                  <a:pt x="205" y="166"/>
                </a:cubicBezTo>
                <a:cubicBezTo>
                  <a:pt x="206" y="166"/>
                  <a:pt x="206" y="166"/>
                  <a:pt x="206" y="166"/>
                </a:cubicBezTo>
                <a:cubicBezTo>
                  <a:pt x="206" y="166"/>
                  <a:pt x="206" y="167"/>
                  <a:pt x="207" y="167"/>
                </a:cubicBezTo>
                <a:cubicBezTo>
                  <a:pt x="208" y="167"/>
                  <a:pt x="208" y="167"/>
                  <a:pt x="208" y="168"/>
                </a:cubicBezTo>
                <a:cubicBezTo>
                  <a:pt x="208" y="168"/>
                  <a:pt x="208" y="169"/>
                  <a:pt x="209" y="169"/>
                </a:cubicBezTo>
                <a:cubicBezTo>
                  <a:pt x="209" y="168"/>
                  <a:pt x="209" y="169"/>
                  <a:pt x="210" y="169"/>
                </a:cubicBezTo>
                <a:cubicBezTo>
                  <a:pt x="210" y="169"/>
                  <a:pt x="211" y="170"/>
                  <a:pt x="212" y="171"/>
                </a:cubicBezTo>
                <a:cubicBezTo>
                  <a:pt x="212" y="171"/>
                  <a:pt x="213" y="172"/>
                  <a:pt x="213" y="172"/>
                </a:cubicBezTo>
                <a:cubicBezTo>
                  <a:pt x="213" y="172"/>
                  <a:pt x="214" y="173"/>
                  <a:pt x="215" y="173"/>
                </a:cubicBezTo>
                <a:cubicBezTo>
                  <a:pt x="215" y="173"/>
                  <a:pt x="216" y="174"/>
                  <a:pt x="216" y="174"/>
                </a:cubicBezTo>
                <a:cubicBezTo>
                  <a:pt x="216" y="174"/>
                  <a:pt x="216" y="174"/>
                  <a:pt x="217" y="175"/>
                </a:cubicBezTo>
                <a:cubicBezTo>
                  <a:pt x="218" y="175"/>
                  <a:pt x="218" y="175"/>
                  <a:pt x="218" y="176"/>
                </a:cubicBezTo>
                <a:cubicBezTo>
                  <a:pt x="218" y="176"/>
                  <a:pt x="219" y="176"/>
                  <a:pt x="219" y="176"/>
                </a:cubicBezTo>
                <a:cubicBezTo>
                  <a:pt x="219" y="176"/>
                  <a:pt x="219" y="176"/>
                  <a:pt x="220" y="176"/>
                </a:cubicBezTo>
                <a:close/>
                <a:moveTo>
                  <a:pt x="20" y="98"/>
                </a:moveTo>
                <a:cubicBezTo>
                  <a:pt x="20" y="98"/>
                  <a:pt x="21" y="98"/>
                  <a:pt x="21" y="98"/>
                </a:cubicBezTo>
                <a:cubicBezTo>
                  <a:pt x="22" y="98"/>
                  <a:pt x="22" y="98"/>
                  <a:pt x="23" y="98"/>
                </a:cubicBezTo>
                <a:cubicBezTo>
                  <a:pt x="23" y="98"/>
                  <a:pt x="24" y="98"/>
                  <a:pt x="24" y="98"/>
                </a:cubicBezTo>
                <a:cubicBezTo>
                  <a:pt x="24" y="98"/>
                  <a:pt x="25" y="98"/>
                  <a:pt x="25" y="98"/>
                </a:cubicBezTo>
                <a:cubicBezTo>
                  <a:pt x="26" y="98"/>
                  <a:pt x="27" y="98"/>
                  <a:pt x="28" y="98"/>
                </a:cubicBezTo>
                <a:cubicBezTo>
                  <a:pt x="29" y="99"/>
                  <a:pt x="30" y="98"/>
                  <a:pt x="34" y="97"/>
                </a:cubicBezTo>
                <a:cubicBezTo>
                  <a:pt x="36" y="96"/>
                  <a:pt x="37" y="96"/>
                  <a:pt x="37" y="96"/>
                </a:cubicBezTo>
                <a:cubicBezTo>
                  <a:pt x="38" y="96"/>
                  <a:pt x="41" y="94"/>
                  <a:pt x="45" y="92"/>
                </a:cubicBezTo>
                <a:cubicBezTo>
                  <a:pt x="47" y="91"/>
                  <a:pt x="49" y="91"/>
                  <a:pt x="50" y="90"/>
                </a:cubicBezTo>
                <a:cubicBezTo>
                  <a:pt x="50" y="90"/>
                  <a:pt x="51" y="90"/>
                  <a:pt x="51" y="90"/>
                </a:cubicBezTo>
                <a:cubicBezTo>
                  <a:pt x="51" y="90"/>
                  <a:pt x="53" y="89"/>
                  <a:pt x="54" y="89"/>
                </a:cubicBezTo>
                <a:cubicBezTo>
                  <a:pt x="55" y="89"/>
                  <a:pt x="56" y="89"/>
                  <a:pt x="56" y="88"/>
                </a:cubicBezTo>
                <a:cubicBezTo>
                  <a:pt x="57" y="88"/>
                  <a:pt x="57" y="88"/>
                  <a:pt x="57" y="88"/>
                </a:cubicBezTo>
                <a:cubicBezTo>
                  <a:pt x="58" y="88"/>
                  <a:pt x="59" y="88"/>
                  <a:pt x="59" y="88"/>
                </a:cubicBezTo>
                <a:cubicBezTo>
                  <a:pt x="60" y="87"/>
                  <a:pt x="61" y="87"/>
                  <a:pt x="61" y="87"/>
                </a:cubicBezTo>
                <a:cubicBezTo>
                  <a:pt x="62" y="87"/>
                  <a:pt x="63" y="87"/>
                  <a:pt x="63" y="87"/>
                </a:cubicBezTo>
                <a:cubicBezTo>
                  <a:pt x="63" y="87"/>
                  <a:pt x="63" y="87"/>
                  <a:pt x="64" y="87"/>
                </a:cubicBezTo>
                <a:cubicBezTo>
                  <a:pt x="64" y="87"/>
                  <a:pt x="64" y="87"/>
                  <a:pt x="65" y="87"/>
                </a:cubicBezTo>
                <a:cubicBezTo>
                  <a:pt x="65" y="87"/>
                  <a:pt x="65" y="87"/>
                  <a:pt x="66" y="87"/>
                </a:cubicBezTo>
                <a:cubicBezTo>
                  <a:pt x="67" y="87"/>
                  <a:pt x="67" y="87"/>
                  <a:pt x="67" y="87"/>
                </a:cubicBezTo>
                <a:cubicBezTo>
                  <a:pt x="67" y="87"/>
                  <a:pt x="67" y="87"/>
                  <a:pt x="68" y="87"/>
                </a:cubicBezTo>
                <a:cubicBezTo>
                  <a:pt x="68" y="87"/>
                  <a:pt x="68" y="87"/>
                  <a:pt x="68" y="86"/>
                </a:cubicBezTo>
                <a:cubicBezTo>
                  <a:pt x="68" y="86"/>
                  <a:pt x="68" y="86"/>
                  <a:pt x="69" y="86"/>
                </a:cubicBezTo>
                <a:cubicBezTo>
                  <a:pt x="69" y="86"/>
                  <a:pt x="70" y="86"/>
                  <a:pt x="70" y="86"/>
                </a:cubicBezTo>
                <a:cubicBezTo>
                  <a:pt x="70" y="86"/>
                  <a:pt x="71" y="86"/>
                  <a:pt x="72" y="86"/>
                </a:cubicBezTo>
                <a:cubicBezTo>
                  <a:pt x="72" y="87"/>
                  <a:pt x="73" y="87"/>
                  <a:pt x="73" y="87"/>
                </a:cubicBezTo>
                <a:cubicBezTo>
                  <a:pt x="73" y="86"/>
                  <a:pt x="74" y="86"/>
                  <a:pt x="76" y="86"/>
                </a:cubicBezTo>
                <a:cubicBezTo>
                  <a:pt x="76" y="87"/>
                  <a:pt x="77" y="87"/>
                  <a:pt x="77" y="87"/>
                </a:cubicBezTo>
                <a:cubicBezTo>
                  <a:pt x="77" y="87"/>
                  <a:pt x="78" y="87"/>
                  <a:pt x="78" y="87"/>
                </a:cubicBezTo>
                <a:cubicBezTo>
                  <a:pt x="79" y="87"/>
                  <a:pt x="80" y="87"/>
                  <a:pt x="81" y="87"/>
                </a:cubicBezTo>
                <a:cubicBezTo>
                  <a:pt x="83" y="87"/>
                  <a:pt x="87" y="88"/>
                  <a:pt x="87" y="89"/>
                </a:cubicBezTo>
                <a:cubicBezTo>
                  <a:pt x="87" y="89"/>
                  <a:pt x="88" y="89"/>
                  <a:pt x="88" y="89"/>
                </a:cubicBezTo>
                <a:cubicBezTo>
                  <a:pt x="90" y="89"/>
                  <a:pt x="92" y="89"/>
                  <a:pt x="92" y="90"/>
                </a:cubicBezTo>
                <a:cubicBezTo>
                  <a:pt x="92" y="90"/>
                  <a:pt x="92" y="90"/>
                  <a:pt x="92" y="90"/>
                </a:cubicBezTo>
                <a:cubicBezTo>
                  <a:pt x="93" y="90"/>
                  <a:pt x="93" y="90"/>
                  <a:pt x="93" y="90"/>
                </a:cubicBezTo>
                <a:cubicBezTo>
                  <a:pt x="93" y="90"/>
                  <a:pt x="93" y="91"/>
                  <a:pt x="93" y="91"/>
                </a:cubicBezTo>
                <a:cubicBezTo>
                  <a:pt x="93" y="91"/>
                  <a:pt x="94" y="90"/>
                  <a:pt x="94" y="90"/>
                </a:cubicBezTo>
                <a:cubicBezTo>
                  <a:pt x="94" y="90"/>
                  <a:pt x="94" y="90"/>
                  <a:pt x="95" y="91"/>
                </a:cubicBezTo>
                <a:cubicBezTo>
                  <a:pt x="96" y="91"/>
                  <a:pt x="97" y="91"/>
                  <a:pt x="97" y="91"/>
                </a:cubicBezTo>
                <a:cubicBezTo>
                  <a:pt x="97" y="92"/>
                  <a:pt x="97" y="92"/>
                  <a:pt x="97" y="92"/>
                </a:cubicBezTo>
                <a:cubicBezTo>
                  <a:pt x="98" y="92"/>
                  <a:pt x="98" y="92"/>
                  <a:pt x="98" y="92"/>
                </a:cubicBezTo>
                <a:cubicBezTo>
                  <a:pt x="98" y="93"/>
                  <a:pt x="98" y="93"/>
                  <a:pt x="98" y="92"/>
                </a:cubicBezTo>
                <a:cubicBezTo>
                  <a:pt x="98" y="92"/>
                  <a:pt x="99" y="92"/>
                  <a:pt x="99" y="93"/>
                </a:cubicBezTo>
                <a:cubicBezTo>
                  <a:pt x="99" y="93"/>
                  <a:pt x="100" y="93"/>
                  <a:pt x="101" y="93"/>
                </a:cubicBezTo>
                <a:cubicBezTo>
                  <a:pt x="102" y="93"/>
                  <a:pt x="102" y="93"/>
                  <a:pt x="102" y="94"/>
                </a:cubicBezTo>
                <a:cubicBezTo>
                  <a:pt x="102" y="94"/>
                  <a:pt x="102" y="94"/>
                  <a:pt x="102" y="94"/>
                </a:cubicBezTo>
                <a:cubicBezTo>
                  <a:pt x="102" y="94"/>
                  <a:pt x="102" y="94"/>
                  <a:pt x="102" y="94"/>
                </a:cubicBezTo>
                <a:cubicBezTo>
                  <a:pt x="102" y="93"/>
                  <a:pt x="104" y="94"/>
                  <a:pt x="104" y="94"/>
                </a:cubicBezTo>
                <a:cubicBezTo>
                  <a:pt x="104" y="95"/>
                  <a:pt x="104" y="95"/>
                  <a:pt x="105" y="95"/>
                </a:cubicBezTo>
                <a:cubicBezTo>
                  <a:pt x="106" y="95"/>
                  <a:pt x="108" y="97"/>
                  <a:pt x="108" y="97"/>
                </a:cubicBezTo>
                <a:cubicBezTo>
                  <a:pt x="108" y="97"/>
                  <a:pt x="108" y="98"/>
                  <a:pt x="108" y="98"/>
                </a:cubicBezTo>
                <a:cubicBezTo>
                  <a:pt x="109" y="98"/>
                  <a:pt x="109" y="98"/>
                  <a:pt x="109" y="98"/>
                </a:cubicBezTo>
                <a:cubicBezTo>
                  <a:pt x="109" y="99"/>
                  <a:pt x="109" y="99"/>
                  <a:pt x="109" y="98"/>
                </a:cubicBezTo>
                <a:cubicBezTo>
                  <a:pt x="110" y="98"/>
                  <a:pt x="110" y="97"/>
                  <a:pt x="110" y="97"/>
                </a:cubicBezTo>
                <a:cubicBezTo>
                  <a:pt x="110" y="97"/>
                  <a:pt x="110" y="98"/>
                  <a:pt x="110" y="98"/>
                </a:cubicBezTo>
                <a:cubicBezTo>
                  <a:pt x="110" y="99"/>
                  <a:pt x="110" y="99"/>
                  <a:pt x="110" y="99"/>
                </a:cubicBezTo>
                <a:cubicBezTo>
                  <a:pt x="110" y="99"/>
                  <a:pt x="110" y="99"/>
                  <a:pt x="110" y="99"/>
                </a:cubicBezTo>
                <a:cubicBezTo>
                  <a:pt x="110" y="97"/>
                  <a:pt x="113" y="99"/>
                  <a:pt x="114" y="100"/>
                </a:cubicBezTo>
                <a:cubicBezTo>
                  <a:pt x="114" y="101"/>
                  <a:pt x="115" y="101"/>
                  <a:pt x="115" y="102"/>
                </a:cubicBezTo>
                <a:cubicBezTo>
                  <a:pt x="115" y="102"/>
                  <a:pt x="117" y="103"/>
                  <a:pt x="117" y="103"/>
                </a:cubicBezTo>
                <a:cubicBezTo>
                  <a:pt x="117" y="103"/>
                  <a:pt x="117" y="102"/>
                  <a:pt x="117" y="101"/>
                </a:cubicBezTo>
                <a:cubicBezTo>
                  <a:pt x="117" y="99"/>
                  <a:pt x="116" y="98"/>
                  <a:pt x="115" y="97"/>
                </a:cubicBezTo>
                <a:cubicBezTo>
                  <a:pt x="115" y="97"/>
                  <a:pt x="114" y="97"/>
                  <a:pt x="114" y="97"/>
                </a:cubicBezTo>
                <a:cubicBezTo>
                  <a:pt x="114" y="97"/>
                  <a:pt x="114" y="96"/>
                  <a:pt x="114" y="96"/>
                </a:cubicBezTo>
                <a:cubicBezTo>
                  <a:pt x="113" y="95"/>
                  <a:pt x="112" y="94"/>
                  <a:pt x="112" y="94"/>
                </a:cubicBezTo>
                <a:cubicBezTo>
                  <a:pt x="111" y="94"/>
                  <a:pt x="111" y="94"/>
                  <a:pt x="111" y="93"/>
                </a:cubicBezTo>
                <a:cubicBezTo>
                  <a:pt x="111" y="93"/>
                  <a:pt x="111" y="93"/>
                  <a:pt x="111" y="93"/>
                </a:cubicBezTo>
                <a:cubicBezTo>
                  <a:pt x="110" y="93"/>
                  <a:pt x="110" y="93"/>
                  <a:pt x="110" y="92"/>
                </a:cubicBezTo>
                <a:cubicBezTo>
                  <a:pt x="110" y="92"/>
                  <a:pt x="110" y="92"/>
                  <a:pt x="109" y="92"/>
                </a:cubicBezTo>
                <a:cubicBezTo>
                  <a:pt x="109" y="92"/>
                  <a:pt x="108" y="91"/>
                  <a:pt x="108" y="91"/>
                </a:cubicBezTo>
                <a:cubicBezTo>
                  <a:pt x="107" y="90"/>
                  <a:pt x="106" y="90"/>
                  <a:pt x="106" y="89"/>
                </a:cubicBezTo>
                <a:cubicBezTo>
                  <a:pt x="104" y="89"/>
                  <a:pt x="100" y="87"/>
                  <a:pt x="98" y="86"/>
                </a:cubicBezTo>
                <a:cubicBezTo>
                  <a:pt x="97" y="86"/>
                  <a:pt x="94" y="85"/>
                  <a:pt x="94" y="84"/>
                </a:cubicBezTo>
                <a:cubicBezTo>
                  <a:pt x="93" y="84"/>
                  <a:pt x="92" y="84"/>
                  <a:pt x="91" y="84"/>
                </a:cubicBezTo>
                <a:cubicBezTo>
                  <a:pt x="90" y="84"/>
                  <a:pt x="90" y="83"/>
                  <a:pt x="90" y="83"/>
                </a:cubicBezTo>
                <a:cubicBezTo>
                  <a:pt x="90" y="83"/>
                  <a:pt x="89" y="82"/>
                  <a:pt x="88" y="83"/>
                </a:cubicBezTo>
                <a:cubicBezTo>
                  <a:pt x="88" y="83"/>
                  <a:pt x="87" y="82"/>
                  <a:pt x="86" y="82"/>
                </a:cubicBezTo>
                <a:cubicBezTo>
                  <a:pt x="85" y="82"/>
                  <a:pt x="84" y="81"/>
                  <a:pt x="84" y="81"/>
                </a:cubicBezTo>
                <a:cubicBezTo>
                  <a:pt x="83" y="82"/>
                  <a:pt x="83" y="82"/>
                  <a:pt x="83" y="81"/>
                </a:cubicBezTo>
                <a:cubicBezTo>
                  <a:pt x="83" y="81"/>
                  <a:pt x="83" y="81"/>
                  <a:pt x="82" y="81"/>
                </a:cubicBezTo>
                <a:cubicBezTo>
                  <a:pt x="82" y="81"/>
                  <a:pt x="82" y="81"/>
                  <a:pt x="82" y="81"/>
                </a:cubicBezTo>
                <a:cubicBezTo>
                  <a:pt x="82" y="81"/>
                  <a:pt x="82" y="81"/>
                  <a:pt x="81" y="81"/>
                </a:cubicBezTo>
                <a:cubicBezTo>
                  <a:pt x="81" y="81"/>
                  <a:pt x="81" y="81"/>
                  <a:pt x="81" y="81"/>
                </a:cubicBezTo>
                <a:cubicBezTo>
                  <a:pt x="81" y="82"/>
                  <a:pt x="80" y="82"/>
                  <a:pt x="80" y="81"/>
                </a:cubicBezTo>
                <a:cubicBezTo>
                  <a:pt x="80" y="81"/>
                  <a:pt x="80" y="81"/>
                  <a:pt x="80" y="81"/>
                </a:cubicBezTo>
                <a:cubicBezTo>
                  <a:pt x="80" y="82"/>
                  <a:pt x="77" y="82"/>
                  <a:pt x="77" y="82"/>
                </a:cubicBezTo>
                <a:cubicBezTo>
                  <a:pt x="77" y="81"/>
                  <a:pt x="75" y="81"/>
                  <a:pt x="74" y="82"/>
                </a:cubicBezTo>
                <a:cubicBezTo>
                  <a:pt x="73" y="83"/>
                  <a:pt x="71" y="83"/>
                  <a:pt x="71" y="82"/>
                </a:cubicBezTo>
                <a:cubicBezTo>
                  <a:pt x="71" y="82"/>
                  <a:pt x="70" y="82"/>
                  <a:pt x="70" y="82"/>
                </a:cubicBezTo>
                <a:cubicBezTo>
                  <a:pt x="70" y="82"/>
                  <a:pt x="70" y="82"/>
                  <a:pt x="69" y="82"/>
                </a:cubicBezTo>
                <a:cubicBezTo>
                  <a:pt x="69" y="82"/>
                  <a:pt x="68" y="82"/>
                  <a:pt x="68" y="82"/>
                </a:cubicBezTo>
                <a:cubicBezTo>
                  <a:pt x="67" y="83"/>
                  <a:pt x="66" y="83"/>
                  <a:pt x="66" y="83"/>
                </a:cubicBezTo>
                <a:cubicBezTo>
                  <a:pt x="66" y="82"/>
                  <a:pt x="65" y="83"/>
                  <a:pt x="64" y="83"/>
                </a:cubicBezTo>
                <a:cubicBezTo>
                  <a:pt x="63" y="83"/>
                  <a:pt x="62" y="83"/>
                  <a:pt x="62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61" y="84"/>
                  <a:pt x="59" y="84"/>
                  <a:pt x="58" y="83"/>
                </a:cubicBezTo>
                <a:cubicBezTo>
                  <a:pt x="58" y="83"/>
                  <a:pt x="58" y="83"/>
                  <a:pt x="58" y="84"/>
                </a:cubicBezTo>
                <a:cubicBezTo>
                  <a:pt x="57" y="85"/>
                  <a:pt x="55" y="85"/>
                  <a:pt x="53" y="85"/>
                </a:cubicBezTo>
                <a:cubicBezTo>
                  <a:pt x="52" y="85"/>
                  <a:pt x="52" y="86"/>
                  <a:pt x="52" y="86"/>
                </a:cubicBezTo>
                <a:cubicBezTo>
                  <a:pt x="52" y="86"/>
                  <a:pt x="47" y="88"/>
                  <a:pt x="47" y="88"/>
                </a:cubicBezTo>
                <a:cubicBezTo>
                  <a:pt x="46" y="88"/>
                  <a:pt x="46" y="88"/>
                  <a:pt x="46" y="88"/>
                </a:cubicBezTo>
                <a:cubicBezTo>
                  <a:pt x="45" y="89"/>
                  <a:pt x="45" y="89"/>
                  <a:pt x="44" y="89"/>
                </a:cubicBezTo>
                <a:cubicBezTo>
                  <a:pt x="44" y="88"/>
                  <a:pt x="43" y="89"/>
                  <a:pt x="43" y="89"/>
                </a:cubicBezTo>
                <a:cubicBezTo>
                  <a:pt x="43" y="89"/>
                  <a:pt x="43" y="89"/>
                  <a:pt x="43" y="89"/>
                </a:cubicBezTo>
                <a:cubicBezTo>
                  <a:pt x="44" y="89"/>
                  <a:pt x="44" y="89"/>
                  <a:pt x="44" y="89"/>
                </a:cubicBezTo>
                <a:cubicBezTo>
                  <a:pt x="43" y="89"/>
                  <a:pt x="43" y="89"/>
                  <a:pt x="42" y="89"/>
                </a:cubicBezTo>
                <a:cubicBezTo>
                  <a:pt x="42" y="89"/>
                  <a:pt x="41" y="89"/>
                  <a:pt x="41" y="89"/>
                </a:cubicBezTo>
                <a:cubicBezTo>
                  <a:pt x="41" y="90"/>
                  <a:pt x="41" y="90"/>
                  <a:pt x="41" y="90"/>
                </a:cubicBezTo>
                <a:cubicBezTo>
                  <a:pt x="40" y="90"/>
                  <a:pt x="40" y="90"/>
                  <a:pt x="40" y="90"/>
                </a:cubicBezTo>
                <a:cubicBezTo>
                  <a:pt x="40" y="90"/>
                  <a:pt x="39" y="91"/>
                  <a:pt x="39" y="91"/>
                </a:cubicBezTo>
                <a:cubicBezTo>
                  <a:pt x="38" y="91"/>
                  <a:pt x="37" y="91"/>
                  <a:pt x="37" y="92"/>
                </a:cubicBezTo>
                <a:cubicBezTo>
                  <a:pt x="37" y="92"/>
                  <a:pt x="37" y="92"/>
                  <a:pt x="36" y="92"/>
                </a:cubicBezTo>
                <a:cubicBezTo>
                  <a:pt x="36" y="92"/>
                  <a:pt x="36" y="93"/>
                  <a:pt x="36" y="93"/>
                </a:cubicBezTo>
                <a:cubicBezTo>
                  <a:pt x="35" y="93"/>
                  <a:pt x="35" y="93"/>
                  <a:pt x="35" y="93"/>
                </a:cubicBezTo>
                <a:cubicBezTo>
                  <a:pt x="34" y="93"/>
                  <a:pt x="33" y="93"/>
                  <a:pt x="31" y="94"/>
                </a:cubicBezTo>
                <a:cubicBezTo>
                  <a:pt x="30" y="95"/>
                  <a:pt x="30" y="95"/>
                  <a:pt x="29" y="95"/>
                </a:cubicBezTo>
                <a:cubicBezTo>
                  <a:pt x="28" y="94"/>
                  <a:pt x="28" y="94"/>
                  <a:pt x="27" y="94"/>
                </a:cubicBezTo>
                <a:cubicBezTo>
                  <a:pt x="27" y="95"/>
                  <a:pt x="27" y="95"/>
                  <a:pt x="27" y="95"/>
                </a:cubicBezTo>
                <a:cubicBezTo>
                  <a:pt x="28" y="95"/>
                  <a:pt x="28" y="96"/>
                  <a:pt x="27" y="96"/>
                </a:cubicBezTo>
                <a:cubicBezTo>
                  <a:pt x="26" y="97"/>
                  <a:pt x="26" y="96"/>
                  <a:pt x="26" y="96"/>
                </a:cubicBezTo>
                <a:cubicBezTo>
                  <a:pt x="26" y="96"/>
                  <a:pt x="26" y="95"/>
                  <a:pt x="25" y="96"/>
                </a:cubicBezTo>
                <a:cubicBezTo>
                  <a:pt x="25" y="96"/>
                  <a:pt x="24" y="96"/>
                  <a:pt x="23" y="96"/>
                </a:cubicBezTo>
                <a:cubicBezTo>
                  <a:pt x="23" y="95"/>
                  <a:pt x="22" y="95"/>
                  <a:pt x="22" y="96"/>
                </a:cubicBezTo>
                <a:cubicBezTo>
                  <a:pt x="22" y="96"/>
                  <a:pt x="21" y="96"/>
                  <a:pt x="21" y="96"/>
                </a:cubicBezTo>
                <a:cubicBezTo>
                  <a:pt x="20" y="95"/>
                  <a:pt x="17" y="95"/>
                  <a:pt x="16" y="95"/>
                </a:cubicBezTo>
                <a:cubicBezTo>
                  <a:pt x="16" y="96"/>
                  <a:pt x="16" y="97"/>
                  <a:pt x="18" y="97"/>
                </a:cubicBezTo>
                <a:cubicBezTo>
                  <a:pt x="19" y="98"/>
                  <a:pt x="19" y="98"/>
                  <a:pt x="19" y="98"/>
                </a:cubicBezTo>
                <a:cubicBezTo>
                  <a:pt x="19" y="98"/>
                  <a:pt x="20" y="98"/>
                  <a:pt x="20" y="98"/>
                </a:cubicBezTo>
                <a:close/>
                <a:moveTo>
                  <a:pt x="218" y="168"/>
                </a:moveTo>
                <a:cubicBezTo>
                  <a:pt x="218" y="168"/>
                  <a:pt x="218" y="168"/>
                  <a:pt x="218" y="168"/>
                </a:cubicBezTo>
                <a:cubicBezTo>
                  <a:pt x="219" y="168"/>
                  <a:pt x="219" y="168"/>
                  <a:pt x="219" y="168"/>
                </a:cubicBezTo>
                <a:cubicBezTo>
                  <a:pt x="219" y="168"/>
                  <a:pt x="219" y="167"/>
                  <a:pt x="218" y="167"/>
                </a:cubicBezTo>
                <a:cubicBezTo>
                  <a:pt x="218" y="166"/>
                  <a:pt x="217" y="165"/>
                  <a:pt x="217" y="165"/>
                </a:cubicBezTo>
                <a:cubicBezTo>
                  <a:pt x="217" y="165"/>
                  <a:pt x="216" y="164"/>
                  <a:pt x="216" y="164"/>
                </a:cubicBezTo>
                <a:cubicBezTo>
                  <a:pt x="215" y="164"/>
                  <a:pt x="215" y="163"/>
                  <a:pt x="215" y="163"/>
                </a:cubicBezTo>
                <a:cubicBezTo>
                  <a:pt x="215" y="162"/>
                  <a:pt x="214" y="162"/>
                  <a:pt x="214" y="162"/>
                </a:cubicBezTo>
                <a:cubicBezTo>
                  <a:pt x="213" y="162"/>
                  <a:pt x="212" y="161"/>
                  <a:pt x="211" y="160"/>
                </a:cubicBezTo>
                <a:cubicBezTo>
                  <a:pt x="210" y="159"/>
                  <a:pt x="209" y="158"/>
                  <a:pt x="209" y="158"/>
                </a:cubicBezTo>
                <a:cubicBezTo>
                  <a:pt x="209" y="158"/>
                  <a:pt x="209" y="157"/>
                  <a:pt x="209" y="157"/>
                </a:cubicBezTo>
                <a:cubicBezTo>
                  <a:pt x="208" y="156"/>
                  <a:pt x="208" y="156"/>
                  <a:pt x="208" y="156"/>
                </a:cubicBezTo>
                <a:cubicBezTo>
                  <a:pt x="208" y="156"/>
                  <a:pt x="208" y="156"/>
                  <a:pt x="207" y="155"/>
                </a:cubicBezTo>
                <a:cubicBezTo>
                  <a:pt x="207" y="155"/>
                  <a:pt x="207" y="154"/>
                  <a:pt x="207" y="155"/>
                </a:cubicBezTo>
                <a:cubicBezTo>
                  <a:pt x="206" y="155"/>
                  <a:pt x="206" y="155"/>
                  <a:pt x="206" y="154"/>
                </a:cubicBezTo>
                <a:cubicBezTo>
                  <a:pt x="206" y="154"/>
                  <a:pt x="206" y="154"/>
                  <a:pt x="206" y="154"/>
                </a:cubicBezTo>
                <a:cubicBezTo>
                  <a:pt x="205" y="154"/>
                  <a:pt x="204" y="152"/>
                  <a:pt x="203" y="150"/>
                </a:cubicBezTo>
                <a:cubicBezTo>
                  <a:pt x="203" y="149"/>
                  <a:pt x="202" y="148"/>
                  <a:pt x="201" y="148"/>
                </a:cubicBezTo>
                <a:cubicBezTo>
                  <a:pt x="200" y="146"/>
                  <a:pt x="199" y="145"/>
                  <a:pt x="199" y="145"/>
                </a:cubicBezTo>
                <a:cubicBezTo>
                  <a:pt x="199" y="145"/>
                  <a:pt x="199" y="144"/>
                  <a:pt x="198" y="144"/>
                </a:cubicBezTo>
                <a:cubicBezTo>
                  <a:pt x="198" y="143"/>
                  <a:pt x="197" y="142"/>
                  <a:pt x="197" y="142"/>
                </a:cubicBezTo>
                <a:cubicBezTo>
                  <a:pt x="197" y="141"/>
                  <a:pt x="196" y="140"/>
                  <a:pt x="196" y="140"/>
                </a:cubicBezTo>
                <a:cubicBezTo>
                  <a:pt x="195" y="140"/>
                  <a:pt x="195" y="139"/>
                  <a:pt x="195" y="139"/>
                </a:cubicBezTo>
                <a:cubicBezTo>
                  <a:pt x="195" y="138"/>
                  <a:pt x="194" y="138"/>
                  <a:pt x="194" y="138"/>
                </a:cubicBezTo>
                <a:cubicBezTo>
                  <a:pt x="194" y="138"/>
                  <a:pt x="193" y="137"/>
                  <a:pt x="193" y="136"/>
                </a:cubicBezTo>
                <a:cubicBezTo>
                  <a:pt x="193" y="136"/>
                  <a:pt x="192" y="135"/>
                  <a:pt x="192" y="135"/>
                </a:cubicBezTo>
                <a:cubicBezTo>
                  <a:pt x="192" y="135"/>
                  <a:pt x="192" y="135"/>
                  <a:pt x="192" y="135"/>
                </a:cubicBezTo>
                <a:cubicBezTo>
                  <a:pt x="192" y="135"/>
                  <a:pt x="192" y="134"/>
                  <a:pt x="192" y="134"/>
                </a:cubicBezTo>
                <a:cubicBezTo>
                  <a:pt x="192" y="134"/>
                  <a:pt x="191" y="134"/>
                  <a:pt x="191" y="133"/>
                </a:cubicBezTo>
                <a:cubicBezTo>
                  <a:pt x="191" y="133"/>
                  <a:pt x="190" y="132"/>
                  <a:pt x="190" y="132"/>
                </a:cubicBezTo>
                <a:cubicBezTo>
                  <a:pt x="190" y="132"/>
                  <a:pt x="190" y="132"/>
                  <a:pt x="190" y="132"/>
                </a:cubicBezTo>
                <a:cubicBezTo>
                  <a:pt x="190" y="131"/>
                  <a:pt x="189" y="130"/>
                  <a:pt x="189" y="130"/>
                </a:cubicBezTo>
                <a:cubicBezTo>
                  <a:pt x="188" y="130"/>
                  <a:pt x="188" y="129"/>
                  <a:pt x="188" y="128"/>
                </a:cubicBezTo>
                <a:cubicBezTo>
                  <a:pt x="186" y="126"/>
                  <a:pt x="181" y="120"/>
                  <a:pt x="181" y="120"/>
                </a:cubicBezTo>
                <a:cubicBezTo>
                  <a:pt x="180" y="120"/>
                  <a:pt x="180" y="120"/>
                  <a:pt x="180" y="120"/>
                </a:cubicBezTo>
                <a:cubicBezTo>
                  <a:pt x="180" y="119"/>
                  <a:pt x="179" y="119"/>
                  <a:pt x="179" y="118"/>
                </a:cubicBezTo>
                <a:cubicBezTo>
                  <a:pt x="178" y="118"/>
                  <a:pt x="177" y="117"/>
                  <a:pt x="177" y="117"/>
                </a:cubicBezTo>
                <a:cubicBezTo>
                  <a:pt x="176" y="116"/>
                  <a:pt x="171" y="113"/>
                  <a:pt x="170" y="112"/>
                </a:cubicBezTo>
                <a:cubicBezTo>
                  <a:pt x="167" y="111"/>
                  <a:pt x="165" y="110"/>
                  <a:pt x="164" y="110"/>
                </a:cubicBezTo>
                <a:cubicBezTo>
                  <a:pt x="164" y="110"/>
                  <a:pt x="163" y="110"/>
                  <a:pt x="163" y="110"/>
                </a:cubicBezTo>
                <a:cubicBezTo>
                  <a:pt x="162" y="110"/>
                  <a:pt x="161" y="109"/>
                  <a:pt x="160" y="109"/>
                </a:cubicBezTo>
                <a:cubicBezTo>
                  <a:pt x="160" y="109"/>
                  <a:pt x="159" y="109"/>
                  <a:pt x="159" y="109"/>
                </a:cubicBezTo>
                <a:cubicBezTo>
                  <a:pt x="159" y="109"/>
                  <a:pt x="158" y="109"/>
                  <a:pt x="158" y="109"/>
                </a:cubicBezTo>
                <a:cubicBezTo>
                  <a:pt x="158" y="109"/>
                  <a:pt x="157" y="109"/>
                  <a:pt x="157" y="109"/>
                </a:cubicBezTo>
                <a:cubicBezTo>
                  <a:pt x="157" y="109"/>
                  <a:pt x="153" y="110"/>
                  <a:pt x="152" y="110"/>
                </a:cubicBezTo>
                <a:cubicBezTo>
                  <a:pt x="152" y="110"/>
                  <a:pt x="152" y="110"/>
                  <a:pt x="152" y="110"/>
                </a:cubicBezTo>
                <a:cubicBezTo>
                  <a:pt x="151" y="110"/>
                  <a:pt x="151" y="110"/>
                  <a:pt x="151" y="110"/>
                </a:cubicBezTo>
                <a:cubicBezTo>
                  <a:pt x="150" y="110"/>
                  <a:pt x="150" y="110"/>
                  <a:pt x="149" y="110"/>
                </a:cubicBezTo>
                <a:cubicBezTo>
                  <a:pt x="149" y="110"/>
                  <a:pt x="149" y="110"/>
                  <a:pt x="149" y="110"/>
                </a:cubicBezTo>
                <a:cubicBezTo>
                  <a:pt x="149" y="111"/>
                  <a:pt x="148" y="111"/>
                  <a:pt x="148" y="111"/>
                </a:cubicBezTo>
                <a:cubicBezTo>
                  <a:pt x="147" y="111"/>
                  <a:pt x="147" y="111"/>
                  <a:pt x="146" y="111"/>
                </a:cubicBezTo>
                <a:cubicBezTo>
                  <a:pt x="146" y="111"/>
                  <a:pt x="146" y="111"/>
                  <a:pt x="146" y="111"/>
                </a:cubicBezTo>
                <a:cubicBezTo>
                  <a:pt x="146" y="111"/>
                  <a:pt x="145" y="112"/>
                  <a:pt x="144" y="112"/>
                </a:cubicBezTo>
                <a:cubicBezTo>
                  <a:pt x="143" y="112"/>
                  <a:pt x="142" y="113"/>
                  <a:pt x="142" y="113"/>
                </a:cubicBezTo>
                <a:cubicBezTo>
                  <a:pt x="142" y="113"/>
                  <a:pt x="140" y="114"/>
                  <a:pt x="140" y="114"/>
                </a:cubicBezTo>
                <a:cubicBezTo>
                  <a:pt x="140" y="114"/>
                  <a:pt x="140" y="115"/>
                  <a:pt x="140" y="115"/>
                </a:cubicBezTo>
                <a:cubicBezTo>
                  <a:pt x="141" y="115"/>
                  <a:pt x="141" y="115"/>
                  <a:pt x="141" y="115"/>
                </a:cubicBezTo>
                <a:cubicBezTo>
                  <a:pt x="141" y="114"/>
                  <a:pt x="143" y="114"/>
                  <a:pt x="143" y="114"/>
                </a:cubicBezTo>
                <a:cubicBezTo>
                  <a:pt x="143" y="114"/>
                  <a:pt x="144" y="114"/>
                  <a:pt x="144" y="114"/>
                </a:cubicBezTo>
                <a:cubicBezTo>
                  <a:pt x="145" y="113"/>
                  <a:pt x="149" y="114"/>
                  <a:pt x="150" y="114"/>
                </a:cubicBezTo>
                <a:cubicBezTo>
                  <a:pt x="150" y="114"/>
                  <a:pt x="150" y="114"/>
                  <a:pt x="150" y="114"/>
                </a:cubicBezTo>
                <a:cubicBezTo>
                  <a:pt x="150" y="114"/>
                  <a:pt x="151" y="113"/>
                  <a:pt x="151" y="113"/>
                </a:cubicBezTo>
                <a:cubicBezTo>
                  <a:pt x="151" y="113"/>
                  <a:pt x="152" y="113"/>
                  <a:pt x="151" y="113"/>
                </a:cubicBezTo>
                <a:cubicBezTo>
                  <a:pt x="151" y="114"/>
                  <a:pt x="151" y="114"/>
                  <a:pt x="152" y="114"/>
                </a:cubicBezTo>
                <a:cubicBezTo>
                  <a:pt x="152" y="114"/>
                  <a:pt x="152" y="114"/>
                  <a:pt x="152" y="114"/>
                </a:cubicBezTo>
                <a:cubicBezTo>
                  <a:pt x="152" y="113"/>
                  <a:pt x="152" y="113"/>
                  <a:pt x="153" y="113"/>
                </a:cubicBezTo>
                <a:cubicBezTo>
                  <a:pt x="153" y="113"/>
                  <a:pt x="153" y="113"/>
                  <a:pt x="154" y="113"/>
                </a:cubicBezTo>
                <a:cubicBezTo>
                  <a:pt x="155" y="113"/>
                  <a:pt x="155" y="113"/>
                  <a:pt x="155" y="113"/>
                </a:cubicBezTo>
                <a:cubicBezTo>
                  <a:pt x="156" y="114"/>
                  <a:pt x="156" y="113"/>
                  <a:pt x="156" y="113"/>
                </a:cubicBezTo>
                <a:cubicBezTo>
                  <a:pt x="156" y="113"/>
                  <a:pt x="157" y="113"/>
                  <a:pt x="157" y="113"/>
                </a:cubicBezTo>
                <a:cubicBezTo>
                  <a:pt x="157" y="113"/>
                  <a:pt x="157" y="113"/>
                  <a:pt x="158" y="112"/>
                </a:cubicBezTo>
                <a:cubicBezTo>
                  <a:pt x="158" y="112"/>
                  <a:pt x="159" y="112"/>
                  <a:pt x="159" y="112"/>
                </a:cubicBezTo>
                <a:cubicBezTo>
                  <a:pt x="159" y="113"/>
                  <a:pt x="159" y="113"/>
                  <a:pt x="160" y="113"/>
                </a:cubicBezTo>
                <a:cubicBezTo>
                  <a:pt x="160" y="112"/>
                  <a:pt x="160" y="112"/>
                  <a:pt x="160" y="112"/>
                </a:cubicBezTo>
                <a:cubicBezTo>
                  <a:pt x="161" y="112"/>
                  <a:pt x="161" y="112"/>
                  <a:pt x="161" y="112"/>
                </a:cubicBezTo>
                <a:cubicBezTo>
                  <a:pt x="161" y="112"/>
                  <a:pt x="161" y="112"/>
                  <a:pt x="162" y="112"/>
                </a:cubicBezTo>
                <a:cubicBezTo>
                  <a:pt x="162" y="112"/>
                  <a:pt x="162" y="112"/>
                  <a:pt x="163" y="112"/>
                </a:cubicBezTo>
                <a:cubicBezTo>
                  <a:pt x="163" y="113"/>
                  <a:pt x="164" y="113"/>
                  <a:pt x="164" y="113"/>
                </a:cubicBezTo>
                <a:cubicBezTo>
                  <a:pt x="164" y="114"/>
                  <a:pt x="164" y="114"/>
                  <a:pt x="165" y="113"/>
                </a:cubicBezTo>
                <a:cubicBezTo>
                  <a:pt x="165" y="113"/>
                  <a:pt x="165" y="113"/>
                  <a:pt x="165" y="113"/>
                </a:cubicBezTo>
                <a:cubicBezTo>
                  <a:pt x="165" y="113"/>
                  <a:pt x="166" y="114"/>
                  <a:pt x="166" y="114"/>
                </a:cubicBezTo>
                <a:cubicBezTo>
                  <a:pt x="167" y="115"/>
                  <a:pt x="169" y="115"/>
                  <a:pt x="169" y="116"/>
                </a:cubicBezTo>
                <a:cubicBezTo>
                  <a:pt x="170" y="116"/>
                  <a:pt x="171" y="117"/>
                  <a:pt x="171" y="117"/>
                </a:cubicBezTo>
                <a:cubicBezTo>
                  <a:pt x="171" y="117"/>
                  <a:pt x="171" y="117"/>
                  <a:pt x="171" y="117"/>
                </a:cubicBezTo>
                <a:cubicBezTo>
                  <a:pt x="171" y="118"/>
                  <a:pt x="171" y="118"/>
                  <a:pt x="171" y="118"/>
                </a:cubicBezTo>
                <a:cubicBezTo>
                  <a:pt x="171" y="118"/>
                  <a:pt x="171" y="118"/>
                  <a:pt x="172" y="118"/>
                </a:cubicBezTo>
                <a:cubicBezTo>
                  <a:pt x="172" y="118"/>
                  <a:pt x="172" y="118"/>
                  <a:pt x="172" y="118"/>
                </a:cubicBezTo>
                <a:cubicBezTo>
                  <a:pt x="172" y="118"/>
                  <a:pt x="173" y="119"/>
                  <a:pt x="173" y="119"/>
                </a:cubicBezTo>
                <a:cubicBezTo>
                  <a:pt x="173" y="119"/>
                  <a:pt x="174" y="119"/>
                  <a:pt x="174" y="119"/>
                </a:cubicBezTo>
                <a:cubicBezTo>
                  <a:pt x="174" y="120"/>
                  <a:pt x="174" y="120"/>
                  <a:pt x="175" y="120"/>
                </a:cubicBezTo>
                <a:cubicBezTo>
                  <a:pt x="175" y="120"/>
                  <a:pt x="176" y="121"/>
                  <a:pt x="176" y="122"/>
                </a:cubicBezTo>
                <a:cubicBezTo>
                  <a:pt x="177" y="122"/>
                  <a:pt x="178" y="123"/>
                  <a:pt x="178" y="124"/>
                </a:cubicBezTo>
                <a:cubicBezTo>
                  <a:pt x="179" y="124"/>
                  <a:pt x="179" y="125"/>
                  <a:pt x="179" y="126"/>
                </a:cubicBezTo>
                <a:cubicBezTo>
                  <a:pt x="179" y="126"/>
                  <a:pt x="180" y="126"/>
                  <a:pt x="180" y="127"/>
                </a:cubicBezTo>
                <a:cubicBezTo>
                  <a:pt x="180" y="127"/>
                  <a:pt x="180" y="127"/>
                  <a:pt x="180" y="127"/>
                </a:cubicBezTo>
                <a:cubicBezTo>
                  <a:pt x="180" y="127"/>
                  <a:pt x="180" y="128"/>
                  <a:pt x="181" y="128"/>
                </a:cubicBezTo>
                <a:cubicBezTo>
                  <a:pt x="182" y="129"/>
                  <a:pt x="182" y="129"/>
                  <a:pt x="181" y="129"/>
                </a:cubicBezTo>
                <a:cubicBezTo>
                  <a:pt x="181" y="129"/>
                  <a:pt x="181" y="129"/>
                  <a:pt x="181" y="130"/>
                </a:cubicBezTo>
                <a:cubicBezTo>
                  <a:pt x="181" y="130"/>
                  <a:pt x="182" y="130"/>
                  <a:pt x="182" y="130"/>
                </a:cubicBezTo>
                <a:cubicBezTo>
                  <a:pt x="182" y="130"/>
                  <a:pt x="183" y="130"/>
                  <a:pt x="183" y="130"/>
                </a:cubicBezTo>
                <a:cubicBezTo>
                  <a:pt x="183" y="131"/>
                  <a:pt x="183" y="131"/>
                  <a:pt x="183" y="131"/>
                </a:cubicBezTo>
                <a:cubicBezTo>
                  <a:pt x="184" y="132"/>
                  <a:pt x="184" y="132"/>
                  <a:pt x="184" y="132"/>
                </a:cubicBezTo>
                <a:cubicBezTo>
                  <a:pt x="183" y="132"/>
                  <a:pt x="184" y="133"/>
                  <a:pt x="185" y="133"/>
                </a:cubicBezTo>
                <a:cubicBezTo>
                  <a:pt x="185" y="133"/>
                  <a:pt x="185" y="133"/>
                  <a:pt x="185" y="134"/>
                </a:cubicBezTo>
                <a:cubicBezTo>
                  <a:pt x="185" y="134"/>
                  <a:pt x="186" y="135"/>
                  <a:pt x="186" y="134"/>
                </a:cubicBezTo>
                <a:cubicBezTo>
                  <a:pt x="186" y="134"/>
                  <a:pt x="186" y="134"/>
                  <a:pt x="186" y="135"/>
                </a:cubicBezTo>
                <a:cubicBezTo>
                  <a:pt x="186" y="135"/>
                  <a:pt x="186" y="136"/>
                  <a:pt x="187" y="136"/>
                </a:cubicBezTo>
                <a:cubicBezTo>
                  <a:pt x="187" y="136"/>
                  <a:pt x="187" y="136"/>
                  <a:pt x="187" y="136"/>
                </a:cubicBezTo>
                <a:cubicBezTo>
                  <a:pt x="187" y="137"/>
                  <a:pt x="187" y="137"/>
                  <a:pt x="187" y="137"/>
                </a:cubicBezTo>
                <a:cubicBezTo>
                  <a:pt x="187" y="137"/>
                  <a:pt x="188" y="138"/>
                  <a:pt x="188" y="139"/>
                </a:cubicBezTo>
                <a:cubicBezTo>
                  <a:pt x="189" y="140"/>
                  <a:pt x="189" y="141"/>
                  <a:pt x="190" y="141"/>
                </a:cubicBezTo>
                <a:cubicBezTo>
                  <a:pt x="190" y="141"/>
                  <a:pt x="190" y="142"/>
                  <a:pt x="190" y="142"/>
                </a:cubicBezTo>
                <a:cubicBezTo>
                  <a:pt x="190" y="142"/>
                  <a:pt x="190" y="142"/>
                  <a:pt x="191" y="142"/>
                </a:cubicBezTo>
                <a:cubicBezTo>
                  <a:pt x="191" y="142"/>
                  <a:pt x="191" y="143"/>
                  <a:pt x="191" y="143"/>
                </a:cubicBezTo>
                <a:cubicBezTo>
                  <a:pt x="191" y="143"/>
                  <a:pt x="191" y="143"/>
                  <a:pt x="191" y="143"/>
                </a:cubicBezTo>
                <a:cubicBezTo>
                  <a:pt x="192" y="143"/>
                  <a:pt x="192" y="143"/>
                  <a:pt x="192" y="144"/>
                </a:cubicBezTo>
                <a:cubicBezTo>
                  <a:pt x="192" y="144"/>
                  <a:pt x="192" y="144"/>
                  <a:pt x="193" y="144"/>
                </a:cubicBezTo>
                <a:cubicBezTo>
                  <a:pt x="193" y="144"/>
                  <a:pt x="193" y="145"/>
                  <a:pt x="193" y="145"/>
                </a:cubicBezTo>
                <a:cubicBezTo>
                  <a:pt x="193" y="145"/>
                  <a:pt x="193" y="145"/>
                  <a:pt x="193" y="145"/>
                </a:cubicBezTo>
                <a:cubicBezTo>
                  <a:pt x="194" y="145"/>
                  <a:pt x="194" y="146"/>
                  <a:pt x="194" y="146"/>
                </a:cubicBezTo>
                <a:cubicBezTo>
                  <a:pt x="193" y="146"/>
                  <a:pt x="193" y="147"/>
                  <a:pt x="194" y="147"/>
                </a:cubicBezTo>
                <a:cubicBezTo>
                  <a:pt x="195" y="147"/>
                  <a:pt x="196" y="148"/>
                  <a:pt x="196" y="149"/>
                </a:cubicBezTo>
                <a:cubicBezTo>
                  <a:pt x="196" y="149"/>
                  <a:pt x="196" y="149"/>
                  <a:pt x="197" y="149"/>
                </a:cubicBezTo>
                <a:cubicBezTo>
                  <a:pt x="198" y="150"/>
                  <a:pt x="198" y="150"/>
                  <a:pt x="198" y="151"/>
                </a:cubicBezTo>
                <a:cubicBezTo>
                  <a:pt x="198" y="151"/>
                  <a:pt x="198" y="152"/>
                  <a:pt x="198" y="152"/>
                </a:cubicBezTo>
                <a:cubicBezTo>
                  <a:pt x="199" y="152"/>
                  <a:pt x="199" y="152"/>
                  <a:pt x="200" y="153"/>
                </a:cubicBezTo>
                <a:cubicBezTo>
                  <a:pt x="200" y="154"/>
                  <a:pt x="201" y="154"/>
                  <a:pt x="201" y="154"/>
                </a:cubicBezTo>
                <a:cubicBezTo>
                  <a:pt x="201" y="154"/>
                  <a:pt x="202" y="155"/>
                  <a:pt x="202" y="156"/>
                </a:cubicBezTo>
                <a:cubicBezTo>
                  <a:pt x="203" y="157"/>
                  <a:pt x="203" y="158"/>
                  <a:pt x="203" y="158"/>
                </a:cubicBezTo>
                <a:cubicBezTo>
                  <a:pt x="204" y="158"/>
                  <a:pt x="204" y="159"/>
                  <a:pt x="205" y="159"/>
                </a:cubicBezTo>
                <a:cubicBezTo>
                  <a:pt x="206" y="160"/>
                  <a:pt x="206" y="160"/>
                  <a:pt x="207" y="161"/>
                </a:cubicBezTo>
                <a:cubicBezTo>
                  <a:pt x="207" y="161"/>
                  <a:pt x="207" y="161"/>
                  <a:pt x="207" y="161"/>
                </a:cubicBezTo>
                <a:cubicBezTo>
                  <a:pt x="207" y="161"/>
                  <a:pt x="207" y="161"/>
                  <a:pt x="208" y="161"/>
                </a:cubicBezTo>
                <a:cubicBezTo>
                  <a:pt x="208" y="161"/>
                  <a:pt x="208" y="161"/>
                  <a:pt x="209" y="162"/>
                </a:cubicBezTo>
                <a:cubicBezTo>
                  <a:pt x="209" y="162"/>
                  <a:pt x="210" y="162"/>
                  <a:pt x="210" y="162"/>
                </a:cubicBezTo>
                <a:cubicBezTo>
                  <a:pt x="210" y="163"/>
                  <a:pt x="210" y="163"/>
                  <a:pt x="211" y="163"/>
                </a:cubicBezTo>
                <a:cubicBezTo>
                  <a:pt x="211" y="163"/>
                  <a:pt x="211" y="163"/>
                  <a:pt x="211" y="164"/>
                </a:cubicBezTo>
                <a:cubicBezTo>
                  <a:pt x="210" y="164"/>
                  <a:pt x="211" y="165"/>
                  <a:pt x="212" y="164"/>
                </a:cubicBezTo>
                <a:cubicBezTo>
                  <a:pt x="212" y="164"/>
                  <a:pt x="214" y="165"/>
                  <a:pt x="213" y="165"/>
                </a:cubicBezTo>
                <a:cubicBezTo>
                  <a:pt x="213" y="166"/>
                  <a:pt x="214" y="166"/>
                  <a:pt x="215" y="166"/>
                </a:cubicBezTo>
                <a:cubicBezTo>
                  <a:pt x="216" y="166"/>
                  <a:pt x="217" y="167"/>
                  <a:pt x="217" y="167"/>
                </a:cubicBezTo>
                <a:cubicBezTo>
                  <a:pt x="217" y="167"/>
                  <a:pt x="217" y="167"/>
                  <a:pt x="217" y="167"/>
                </a:cubicBezTo>
                <a:cubicBezTo>
                  <a:pt x="217" y="167"/>
                  <a:pt x="217" y="167"/>
                  <a:pt x="217" y="168"/>
                </a:cubicBezTo>
                <a:cubicBezTo>
                  <a:pt x="217" y="168"/>
                  <a:pt x="217" y="168"/>
                  <a:pt x="217" y="168"/>
                </a:cubicBezTo>
                <a:cubicBezTo>
                  <a:pt x="217" y="168"/>
                  <a:pt x="218" y="168"/>
                  <a:pt x="218" y="168"/>
                </a:cubicBezTo>
                <a:close/>
                <a:moveTo>
                  <a:pt x="243" y="176"/>
                </a:moveTo>
                <a:cubicBezTo>
                  <a:pt x="244" y="175"/>
                  <a:pt x="244" y="175"/>
                  <a:pt x="245" y="173"/>
                </a:cubicBezTo>
                <a:cubicBezTo>
                  <a:pt x="246" y="170"/>
                  <a:pt x="247" y="169"/>
                  <a:pt x="247" y="169"/>
                </a:cubicBezTo>
                <a:cubicBezTo>
                  <a:pt x="247" y="169"/>
                  <a:pt x="247" y="169"/>
                  <a:pt x="247" y="169"/>
                </a:cubicBezTo>
                <a:cubicBezTo>
                  <a:pt x="247" y="168"/>
                  <a:pt x="247" y="168"/>
                  <a:pt x="247" y="168"/>
                </a:cubicBezTo>
                <a:cubicBezTo>
                  <a:pt x="248" y="168"/>
                  <a:pt x="248" y="167"/>
                  <a:pt x="249" y="166"/>
                </a:cubicBezTo>
                <a:cubicBezTo>
                  <a:pt x="251" y="160"/>
                  <a:pt x="252" y="157"/>
                  <a:pt x="253" y="157"/>
                </a:cubicBezTo>
                <a:cubicBezTo>
                  <a:pt x="253" y="157"/>
                  <a:pt x="254" y="156"/>
                  <a:pt x="254" y="156"/>
                </a:cubicBezTo>
                <a:cubicBezTo>
                  <a:pt x="254" y="155"/>
                  <a:pt x="255" y="154"/>
                  <a:pt x="255" y="154"/>
                </a:cubicBezTo>
                <a:cubicBezTo>
                  <a:pt x="255" y="154"/>
                  <a:pt x="256" y="153"/>
                  <a:pt x="258" y="149"/>
                </a:cubicBezTo>
                <a:cubicBezTo>
                  <a:pt x="258" y="149"/>
                  <a:pt x="258" y="148"/>
                  <a:pt x="259" y="148"/>
                </a:cubicBezTo>
                <a:cubicBezTo>
                  <a:pt x="259" y="148"/>
                  <a:pt x="259" y="147"/>
                  <a:pt x="260" y="145"/>
                </a:cubicBezTo>
                <a:cubicBezTo>
                  <a:pt x="261" y="142"/>
                  <a:pt x="263" y="139"/>
                  <a:pt x="264" y="138"/>
                </a:cubicBezTo>
                <a:cubicBezTo>
                  <a:pt x="264" y="137"/>
                  <a:pt x="265" y="136"/>
                  <a:pt x="265" y="135"/>
                </a:cubicBezTo>
                <a:cubicBezTo>
                  <a:pt x="266" y="133"/>
                  <a:pt x="267" y="132"/>
                  <a:pt x="267" y="132"/>
                </a:cubicBezTo>
                <a:cubicBezTo>
                  <a:pt x="267" y="132"/>
                  <a:pt x="267" y="132"/>
                  <a:pt x="268" y="131"/>
                </a:cubicBezTo>
                <a:cubicBezTo>
                  <a:pt x="268" y="130"/>
                  <a:pt x="268" y="130"/>
                  <a:pt x="268" y="130"/>
                </a:cubicBezTo>
                <a:cubicBezTo>
                  <a:pt x="269" y="129"/>
                  <a:pt x="269" y="129"/>
                  <a:pt x="269" y="129"/>
                </a:cubicBezTo>
                <a:cubicBezTo>
                  <a:pt x="268" y="129"/>
                  <a:pt x="269" y="128"/>
                  <a:pt x="269" y="128"/>
                </a:cubicBezTo>
                <a:cubicBezTo>
                  <a:pt x="269" y="127"/>
                  <a:pt x="270" y="127"/>
                  <a:pt x="270" y="126"/>
                </a:cubicBezTo>
                <a:cubicBezTo>
                  <a:pt x="270" y="126"/>
                  <a:pt x="270" y="126"/>
                  <a:pt x="270" y="125"/>
                </a:cubicBezTo>
                <a:cubicBezTo>
                  <a:pt x="271" y="125"/>
                  <a:pt x="271" y="124"/>
                  <a:pt x="271" y="124"/>
                </a:cubicBezTo>
                <a:cubicBezTo>
                  <a:pt x="272" y="122"/>
                  <a:pt x="272" y="122"/>
                  <a:pt x="273" y="121"/>
                </a:cubicBezTo>
                <a:cubicBezTo>
                  <a:pt x="273" y="121"/>
                  <a:pt x="274" y="120"/>
                  <a:pt x="274" y="120"/>
                </a:cubicBezTo>
                <a:cubicBezTo>
                  <a:pt x="273" y="120"/>
                  <a:pt x="275" y="117"/>
                  <a:pt x="275" y="116"/>
                </a:cubicBezTo>
                <a:cubicBezTo>
                  <a:pt x="275" y="116"/>
                  <a:pt x="275" y="116"/>
                  <a:pt x="275" y="115"/>
                </a:cubicBezTo>
                <a:cubicBezTo>
                  <a:pt x="275" y="115"/>
                  <a:pt x="276" y="114"/>
                  <a:pt x="276" y="114"/>
                </a:cubicBezTo>
                <a:cubicBezTo>
                  <a:pt x="276" y="114"/>
                  <a:pt x="277" y="114"/>
                  <a:pt x="277" y="114"/>
                </a:cubicBezTo>
                <a:cubicBezTo>
                  <a:pt x="277" y="113"/>
                  <a:pt x="277" y="112"/>
                  <a:pt x="277" y="112"/>
                </a:cubicBezTo>
                <a:cubicBezTo>
                  <a:pt x="278" y="112"/>
                  <a:pt x="278" y="110"/>
                  <a:pt x="279" y="109"/>
                </a:cubicBezTo>
                <a:cubicBezTo>
                  <a:pt x="279" y="108"/>
                  <a:pt x="279" y="108"/>
                  <a:pt x="280" y="107"/>
                </a:cubicBezTo>
                <a:cubicBezTo>
                  <a:pt x="280" y="107"/>
                  <a:pt x="280" y="106"/>
                  <a:pt x="279" y="106"/>
                </a:cubicBezTo>
                <a:cubicBezTo>
                  <a:pt x="279" y="106"/>
                  <a:pt x="279" y="106"/>
                  <a:pt x="279" y="106"/>
                </a:cubicBezTo>
                <a:cubicBezTo>
                  <a:pt x="279" y="106"/>
                  <a:pt x="278" y="106"/>
                  <a:pt x="278" y="106"/>
                </a:cubicBezTo>
                <a:cubicBezTo>
                  <a:pt x="278" y="105"/>
                  <a:pt x="278" y="105"/>
                  <a:pt x="278" y="106"/>
                </a:cubicBezTo>
                <a:cubicBezTo>
                  <a:pt x="277" y="107"/>
                  <a:pt x="277" y="107"/>
                  <a:pt x="277" y="106"/>
                </a:cubicBezTo>
                <a:cubicBezTo>
                  <a:pt x="277" y="106"/>
                  <a:pt x="277" y="106"/>
                  <a:pt x="277" y="106"/>
                </a:cubicBezTo>
                <a:cubicBezTo>
                  <a:pt x="277" y="106"/>
                  <a:pt x="277" y="106"/>
                  <a:pt x="276" y="106"/>
                </a:cubicBezTo>
                <a:cubicBezTo>
                  <a:pt x="276" y="106"/>
                  <a:pt x="276" y="106"/>
                  <a:pt x="276" y="106"/>
                </a:cubicBezTo>
                <a:cubicBezTo>
                  <a:pt x="275" y="106"/>
                  <a:pt x="273" y="105"/>
                  <a:pt x="271" y="104"/>
                </a:cubicBezTo>
                <a:cubicBezTo>
                  <a:pt x="271" y="104"/>
                  <a:pt x="270" y="103"/>
                  <a:pt x="270" y="103"/>
                </a:cubicBezTo>
                <a:cubicBezTo>
                  <a:pt x="269" y="103"/>
                  <a:pt x="269" y="102"/>
                  <a:pt x="269" y="102"/>
                </a:cubicBezTo>
                <a:cubicBezTo>
                  <a:pt x="268" y="101"/>
                  <a:pt x="268" y="101"/>
                  <a:pt x="268" y="102"/>
                </a:cubicBezTo>
                <a:cubicBezTo>
                  <a:pt x="268" y="102"/>
                  <a:pt x="268" y="102"/>
                  <a:pt x="268" y="101"/>
                </a:cubicBezTo>
                <a:cubicBezTo>
                  <a:pt x="268" y="100"/>
                  <a:pt x="267" y="100"/>
                  <a:pt x="267" y="101"/>
                </a:cubicBezTo>
                <a:cubicBezTo>
                  <a:pt x="267" y="101"/>
                  <a:pt x="267" y="101"/>
                  <a:pt x="266" y="100"/>
                </a:cubicBezTo>
                <a:cubicBezTo>
                  <a:pt x="266" y="100"/>
                  <a:pt x="266" y="100"/>
                  <a:pt x="266" y="100"/>
                </a:cubicBezTo>
                <a:cubicBezTo>
                  <a:pt x="267" y="100"/>
                  <a:pt x="267" y="100"/>
                  <a:pt x="265" y="98"/>
                </a:cubicBezTo>
                <a:cubicBezTo>
                  <a:pt x="264" y="96"/>
                  <a:pt x="261" y="92"/>
                  <a:pt x="261" y="91"/>
                </a:cubicBezTo>
                <a:cubicBezTo>
                  <a:pt x="260" y="90"/>
                  <a:pt x="260" y="90"/>
                  <a:pt x="260" y="90"/>
                </a:cubicBezTo>
                <a:cubicBezTo>
                  <a:pt x="260" y="90"/>
                  <a:pt x="260" y="90"/>
                  <a:pt x="260" y="90"/>
                </a:cubicBezTo>
                <a:cubicBezTo>
                  <a:pt x="260" y="90"/>
                  <a:pt x="260" y="89"/>
                  <a:pt x="260" y="89"/>
                </a:cubicBezTo>
                <a:cubicBezTo>
                  <a:pt x="259" y="89"/>
                  <a:pt x="258" y="87"/>
                  <a:pt x="258" y="87"/>
                </a:cubicBezTo>
                <a:cubicBezTo>
                  <a:pt x="258" y="86"/>
                  <a:pt x="258" y="86"/>
                  <a:pt x="258" y="86"/>
                </a:cubicBezTo>
                <a:cubicBezTo>
                  <a:pt x="258" y="86"/>
                  <a:pt x="257" y="86"/>
                  <a:pt x="257" y="85"/>
                </a:cubicBezTo>
                <a:cubicBezTo>
                  <a:pt x="257" y="85"/>
                  <a:pt x="256" y="84"/>
                  <a:pt x="256" y="84"/>
                </a:cubicBezTo>
                <a:cubicBezTo>
                  <a:pt x="255" y="83"/>
                  <a:pt x="254" y="82"/>
                  <a:pt x="254" y="81"/>
                </a:cubicBezTo>
                <a:cubicBezTo>
                  <a:pt x="252" y="79"/>
                  <a:pt x="252" y="78"/>
                  <a:pt x="252" y="78"/>
                </a:cubicBezTo>
                <a:cubicBezTo>
                  <a:pt x="252" y="78"/>
                  <a:pt x="251" y="77"/>
                  <a:pt x="251" y="77"/>
                </a:cubicBezTo>
                <a:cubicBezTo>
                  <a:pt x="250" y="76"/>
                  <a:pt x="250" y="75"/>
                  <a:pt x="250" y="75"/>
                </a:cubicBezTo>
                <a:cubicBezTo>
                  <a:pt x="250" y="75"/>
                  <a:pt x="250" y="75"/>
                  <a:pt x="250" y="75"/>
                </a:cubicBezTo>
                <a:cubicBezTo>
                  <a:pt x="250" y="74"/>
                  <a:pt x="249" y="74"/>
                  <a:pt x="249" y="73"/>
                </a:cubicBezTo>
                <a:cubicBezTo>
                  <a:pt x="247" y="72"/>
                  <a:pt x="244" y="68"/>
                  <a:pt x="244" y="67"/>
                </a:cubicBezTo>
                <a:cubicBezTo>
                  <a:pt x="244" y="66"/>
                  <a:pt x="240" y="62"/>
                  <a:pt x="237" y="60"/>
                </a:cubicBezTo>
                <a:cubicBezTo>
                  <a:pt x="235" y="58"/>
                  <a:pt x="233" y="56"/>
                  <a:pt x="231" y="54"/>
                </a:cubicBezTo>
                <a:cubicBezTo>
                  <a:pt x="231" y="54"/>
                  <a:pt x="230" y="53"/>
                  <a:pt x="230" y="53"/>
                </a:cubicBezTo>
                <a:cubicBezTo>
                  <a:pt x="230" y="53"/>
                  <a:pt x="230" y="53"/>
                  <a:pt x="230" y="5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9" y="52"/>
                  <a:pt x="228" y="51"/>
                  <a:pt x="228" y="51"/>
                </a:cubicBezTo>
                <a:cubicBezTo>
                  <a:pt x="228" y="51"/>
                  <a:pt x="227" y="50"/>
                  <a:pt x="227" y="50"/>
                </a:cubicBezTo>
                <a:cubicBezTo>
                  <a:pt x="226" y="50"/>
                  <a:pt x="226" y="50"/>
                  <a:pt x="225" y="49"/>
                </a:cubicBezTo>
                <a:cubicBezTo>
                  <a:pt x="225" y="49"/>
                  <a:pt x="224" y="48"/>
                  <a:pt x="224" y="48"/>
                </a:cubicBezTo>
                <a:cubicBezTo>
                  <a:pt x="224" y="48"/>
                  <a:pt x="223" y="48"/>
                  <a:pt x="223" y="48"/>
                </a:cubicBezTo>
                <a:cubicBezTo>
                  <a:pt x="223" y="48"/>
                  <a:pt x="223" y="47"/>
                  <a:pt x="222" y="47"/>
                </a:cubicBezTo>
                <a:cubicBezTo>
                  <a:pt x="221" y="47"/>
                  <a:pt x="220" y="46"/>
                  <a:pt x="220" y="46"/>
                </a:cubicBezTo>
                <a:cubicBezTo>
                  <a:pt x="220" y="46"/>
                  <a:pt x="219" y="46"/>
                  <a:pt x="218" y="46"/>
                </a:cubicBezTo>
                <a:cubicBezTo>
                  <a:pt x="217" y="45"/>
                  <a:pt x="215" y="45"/>
                  <a:pt x="214" y="44"/>
                </a:cubicBezTo>
                <a:cubicBezTo>
                  <a:pt x="212" y="44"/>
                  <a:pt x="211" y="43"/>
                  <a:pt x="210" y="43"/>
                </a:cubicBezTo>
                <a:cubicBezTo>
                  <a:pt x="210" y="43"/>
                  <a:pt x="209" y="43"/>
                  <a:pt x="209" y="43"/>
                </a:cubicBezTo>
                <a:cubicBezTo>
                  <a:pt x="208" y="43"/>
                  <a:pt x="208" y="43"/>
                  <a:pt x="207" y="43"/>
                </a:cubicBezTo>
                <a:cubicBezTo>
                  <a:pt x="207" y="43"/>
                  <a:pt x="206" y="42"/>
                  <a:pt x="205" y="42"/>
                </a:cubicBezTo>
                <a:cubicBezTo>
                  <a:pt x="204" y="42"/>
                  <a:pt x="203" y="41"/>
                  <a:pt x="203" y="42"/>
                </a:cubicBezTo>
                <a:cubicBezTo>
                  <a:pt x="203" y="42"/>
                  <a:pt x="203" y="42"/>
                  <a:pt x="202" y="42"/>
                </a:cubicBezTo>
                <a:cubicBezTo>
                  <a:pt x="201" y="41"/>
                  <a:pt x="198" y="41"/>
                  <a:pt x="198" y="42"/>
                </a:cubicBezTo>
                <a:cubicBezTo>
                  <a:pt x="198" y="42"/>
                  <a:pt x="198" y="42"/>
                  <a:pt x="198" y="42"/>
                </a:cubicBezTo>
                <a:cubicBezTo>
                  <a:pt x="197" y="42"/>
                  <a:pt x="197" y="42"/>
                  <a:pt x="197" y="42"/>
                </a:cubicBezTo>
                <a:cubicBezTo>
                  <a:pt x="195" y="42"/>
                  <a:pt x="193" y="42"/>
                  <a:pt x="192" y="42"/>
                </a:cubicBezTo>
                <a:cubicBezTo>
                  <a:pt x="191" y="42"/>
                  <a:pt x="191" y="42"/>
                  <a:pt x="191" y="42"/>
                </a:cubicBezTo>
                <a:cubicBezTo>
                  <a:pt x="191" y="42"/>
                  <a:pt x="190" y="42"/>
                  <a:pt x="190" y="42"/>
                </a:cubicBezTo>
                <a:cubicBezTo>
                  <a:pt x="189" y="42"/>
                  <a:pt x="188" y="42"/>
                  <a:pt x="188" y="42"/>
                </a:cubicBezTo>
                <a:cubicBezTo>
                  <a:pt x="187" y="42"/>
                  <a:pt x="186" y="42"/>
                  <a:pt x="185" y="41"/>
                </a:cubicBezTo>
                <a:cubicBezTo>
                  <a:pt x="184" y="40"/>
                  <a:pt x="184" y="39"/>
                  <a:pt x="184" y="39"/>
                </a:cubicBezTo>
                <a:cubicBezTo>
                  <a:pt x="184" y="39"/>
                  <a:pt x="183" y="40"/>
                  <a:pt x="183" y="40"/>
                </a:cubicBezTo>
                <a:cubicBezTo>
                  <a:pt x="183" y="42"/>
                  <a:pt x="182" y="42"/>
                  <a:pt x="181" y="42"/>
                </a:cubicBezTo>
                <a:cubicBezTo>
                  <a:pt x="181" y="42"/>
                  <a:pt x="181" y="42"/>
                  <a:pt x="180" y="43"/>
                </a:cubicBezTo>
                <a:cubicBezTo>
                  <a:pt x="178" y="46"/>
                  <a:pt x="177" y="47"/>
                  <a:pt x="175" y="48"/>
                </a:cubicBezTo>
                <a:cubicBezTo>
                  <a:pt x="174" y="49"/>
                  <a:pt x="174" y="49"/>
                  <a:pt x="173" y="51"/>
                </a:cubicBezTo>
                <a:cubicBezTo>
                  <a:pt x="172" y="53"/>
                  <a:pt x="170" y="56"/>
                  <a:pt x="170" y="56"/>
                </a:cubicBezTo>
                <a:cubicBezTo>
                  <a:pt x="169" y="56"/>
                  <a:pt x="169" y="56"/>
                  <a:pt x="169" y="57"/>
                </a:cubicBezTo>
                <a:cubicBezTo>
                  <a:pt x="168" y="57"/>
                  <a:pt x="168" y="58"/>
                  <a:pt x="168" y="58"/>
                </a:cubicBezTo>
                <a:cubicBezTo>
                  <a:pt x="167" y="58"/>
                  <a:pt x="167" y="58"/>
                  <a:pt x="167" y="59"/>
                </a:cubicBezTo>
                <a:cubicBezTo>
                  <a:pt x="167" y="60"/>
                  <a:pt x="167" y="61"/>
                  <a:pt x="167" y="61"/>
                </a:cubicBezTo>
                <a:cubicBezTo>
                  <a:pt x="167" y="62"/>
                  <a:pt x="166" y="66"/>
                  <a:pt x="165" y="67"/>
                </a:cubicBezTo>
                <a:cubicBezTo>
                  <a:pt x="165" y="67"/>
                  <a:pt x="165" y="68"/>
                  <a:pt x="165" y="68"/>
                </a:cubicBezTo>
                <a:cubicBezTo>
                  <a:pt x="165" y="68"/>
                  <a:pt x="164" y="68"/>
                  <a:pt x="164" y="69"/>
                </a:cubicBezTo>
                <a:cubicBezTo>
                  <a:pt x="164" y="69"/>
                  <a:pt x="163" y="69"/>
                  <a:pt x="163" y="69"/>
                </a:cubicBezTo>
                <a:cubicBezTo>
                  <a:pt x="163" y="69"/>
                  <a:pt x="162" y="70"/>
                  <a:pt x="161" y="72"/>
                </a:cubicBezTo>
                <a:cubicBezTo>
                  <a:pt x="160" y="73"/>
                  <a:pt x="160" y="74"/>
                  <a:pt x="160" y="74"/>
                </a:cubicBezTo>
                <a:cubicBezTo>
                  <a:pt x="160" y="73"/>
                  <a:pt x="159" y="74"/>
                  <a:pt x="159" y="75"/>
                </a:cubicBezTo>
                <a:cubicBezTo>
                  <a:pt x="159" y="76"/>
                  <a:pt x="158" y="76"/>
                  <a:pt x="157" y="77"/>
                </a:cubicBezTo>
                <a:cubicBezTo>
                  <a:pt x="157" y="78"/>
                  <a:pt x="156" y="78"/>
                  <a:pt x="156" y="78"/>
                </a:cubicBezTo>
                <a:cubicBezTo>
                  <a:pt x="156" y="78"/>
                  <a:pt x="156" y="79"/>
                  <a:pt x="156" y="80"/>
                </a:cubicBezTo>
                <a:cubicBezTo>
                  <a:pt x="155" y="81"/>
                  <a:pt x="155" y="82"/>
                  <a:pt x="155" y="83"/>
                </a:cubicBezTo>
                <a:cubicBezTo>
                  <a:pt x="155" y="83"/>
                  <a:pt x="155" y="84"/>
                  <a:pt x="154" y="85"/>
                </a:cubicBezTo>
                <a:cubicBezTo>
                  <a:pt x="153" y="86"/>
                  <a:pt x="152" y="86"/>
                  <a:pt x="152" y="87"/>
                </a:cubicBezTo>
                <a:cubicBezTo>
                  <a:pt x="152" y="88"/>
                  <a:pt x="152" y="88"/>
                  <a:pt x="151" y="87"/>
                </a:cubicBezTo>
                <a:cubicBezTo>
                  <a:pt x="151" y="87"/>
                  <a:pt x="151" y="87"/>
                  <a:pt x="151" y="87"/>
                </a:cubicBezTo>
                <a:cubicBezTo>
                  <a:pt x="150" y="88"/>
                  <a:pt x="150" y="88"/>
                  <a:pt x="150" y="87"/>
                </a:cubicBezTo>
                <a:cubicBezTo>
                  <a:pt x="150" y="87"/>
                  <a:pt x="150" y="87"/>
                  <a:pt x="150" y="87"/>
                </a:cubicBezTo>
                <a:cubicBezTo>
                  <a:pt x="149" y="88"/>
                  <a:pt x="149" y="88"/>
                  <a:pt x="148" y="89"/>
                </a:cubicBezTo>
                <a:cubicBezTo>
                  <a:pt x="148" y="89"/>
                  <a:pt x="148" y="89"/>
                  <a:pt x="148" y="90"/>
                </a:cubicBezTo>
                <a:cubicBezTo>
                  <a:pt x="148" y="90"/>
                  <a:pt x="148" y="91"/>
                  <a:pt x="148" y="92"/>
                </a:cubicBezTo>
                <a:cubicBezTo>
                  <a:pt x="147" y="92"/>
                  <a:pt x="147" y="94"/>
                  <a:pt x="147" y="95"/>
                </a:cubicBezTo>
                <a:cubicBezTo>
                  <a:pt x="146" y="97"/>
                  <a:pt x="145" y="99"/>
                  <a:pt x="144" y="99"/>
                </a:cubicBezTo>
                <a:cubicBezTo>
                  <a:pt x="144" y="99"/>
                  <a:pt x="143" y="101"/>
                  <a:pt x="143" y="101"/>
                </a:cubicBezTo>
                <a:cubicBezTo>
                  <a:pt x="143" y="101"/>
                  <a:pt x="143" y="102"/>
                  <a:pt x="143" y="102"/>
                </a:cubicBezTo>
                <a:cubicBezTo>
                  <a:pt x="143" y="102"/>
                  <a:pt x="142" y="104"/>
                  <a:pt x="142" y="105"/>
                </a:cubicBezTo>
                <a:cubicBezTo>
                  <a:pt x="141" y="106"/>
                  <a:pt x="141" y="107"/>
                  <a:pt x="141" y="107"/>
                </a:cubicBezTo>
                <a:cubicBezTo>
                  <a:pt x="140" y="107"/>
                  <a:pt x="140" y="107"/>
                  <a:pt x="140" y="107"/>
                </a:cubicBezTo>
                <a:cubicBezTo>
                  <a:pt x="140" y="108"/>
                  <a:pt x="140" y="108"/>
                  <a:pt x="140" y="108"/>
                </a:cubicBezTo>
                <a:cubicBezTo>
                  <a:pt x="139" y="108"/>
                  <a:pt x="139" y="108"/>
                  <a:pt x="139" y="108"/>
                </a:cubicBezTo>
                <a:cubicBezTo>
                  <a:pt x="139" y="109"/>
                  <a:pt x="139" y="109"/>
                  <a:pt x="138" y="109"/>
                </a:cubicBezTo>
                <a:cubicBezTo>
                  <a:pt x="136" y="109"/>
                  <a:pt x="135" y="111"/>
                  <a:pt x="136" y="111"/>
                </a:cubicBezTo>
                <a:cubicBezTo>
                  <a:pt x="137" y="112"/>
                  <a:pt x="139" y="112"/>
                  <a:pt x="139" y="112"/>
                </a:cubicBezTo>
                <a:cubicBezTo>
                  <a:pt x="139" y="111"/>
                  <a:pt x="142" y="110"/>
                  <a:pt x="142" y="110"/>
                </a:cubicBezTo>
                <a:cubicBezTo>
                  <a:pt x="142" y="110"/>
                  <a:pt x="142" y="110"/>
                  <a:pt x="143" y="110"/>
                </a:cubicBezTo>
                <a:cubicBezTo>
                  <a:pt x="144" y="110"/>
                  <a:pt x="144" y="109"/>
                  <a:pt x="144" y="109"/>
                </a:cubicBezTo>
                <a:cubicBezTo>
                  <a:pt x="144" y="109"/>
                  <a:pt x="145" y="109"/>
                  <a:pt x="145" y="109"/>
                </a:cubicBezTo>
                <a:cubicBezTo>
                  <a:pt x="146" y="109"/>
                  <a:pt x="146" y="109"/>
                  <a:pt x="146" y="109"/>
                </a:cubicBezTo>
                <a:cubicBezTo>
                  <a:pt x="147" y="109"/>
                  <a:pt x="147" y="109"/>
                  <a:pt x="147" y="109"/>
                </a:cubicBezTo>
                <a:cubicBezTo>
                  <a:pt x="148" y="108"/>
                  <a:pt x="151" y="107"/>
                  <a:pt x="152" y="107"/>
                </a:cubicBezTo>
                <a:cubicBezTo>
                  <a:pt x="152" y="107"/>
                  <a:pt x="152" y="107"/>
                  <a:pt x="152" y="107"/>
                </a:cubicBezTo>
                <a:cubicBezTo>
                  <a:pt x="152" y="107"/>
                  <a:pt x="153" y="107"/>
                  <a:pt x="154" y="107"/>
                </a:cubicBezTo>
                <a:cubicBezTo>
                  <a:pt x="154" y="107"/>
                  <a:pt x="154" y="107"/>
                  <a:pt x="155" y="107"/>
                </a:cubicBezTo>
                <a:cubicBezTo>
                  <a:pt x="155" y="107"/>
                  <a:pt x="155" y="107"/>
                  <a:pt x="155" y="107"/>
                </a:cubicBezTo>
                <a:cubicBezTo>
                  <a:pt x="155" y="107"/>
                  <a:pt x="156" y="107"/>
                  <a:pt x="157" y="107"/>
                </a:cubicBezTo>
                <a:cubicBezTo>
                  <a:pt x="158" y="106"/>
                  <a:pt x="161" y="106"/>
                  <a:pt x="161" y="107"/>
                </a:cubicBezTo>
                <a:cubicBezTo>
                  <a:pt x="161" y="107"/>
                  <a:pt x="162" y="107"/>
                  <a:pt x="162" y="107"/>
                </a:cubicBezTo>
                <a:cubicBezTo>
                  <a:pt x="162" y="107"/>
                  <a:pt x="167" y="107"/>
                  <a:pt x="168" y="108"/>
                </a:cubicBezTo>
                <a:cubicBezTo>
                  <a:pt x="169" y="109"/>
                  <a:pt x="172" y="110"/>
                  <a:pt x="173" y="110"/>
                </a:cubicBezTo>
                <a:cubicBezTo>
                  <a:pt x="173" y="110"/>
                  <a:pt x="174" y="110"/>
                  <a:pt x="174" y="111"/>
                </a:cubicBezTo>
                <a:cubicBezTo>
                  <a:pt x="175" y="111"/>
                  <a:pt x="175" y="112"/>
                  <a:pt x="176" y="112"/>
                </a:cubicBezTo>
                <a:cubicBezTo>
                  <a:pt x="176" y="112"/>
                  <a:pt x="176" y="112"/>
                  <a:pt x="176" y="112"/>
                </a:cubicBezTo>
                <a:cubicBezTo>
                  <a:pt x="176" y="112"/>
                  <a:pt x="176" y="113"/>
                  <a:pt x="177" y="113"/>
                </a:cubicBezTo>
                <a:cubicBezTo>
                  <a:pt x="177" y="113"/>
                  <a:pt x="178" y="113"/>
                  <a:pt x="178" y="113"/>
                </a:cubicBezTo>
                <a:cubicBezTo>
                  <a:pt x="177" y="114"/>
                  <a:pt x="179" y="115"/>
                  <a:pt x="179" y="115"/>
                </a:cubicBezTo>
                <a:cubicBezTo>
                  <a:pt x="180" y="115"/>
                  <a:pt x="180" y="115"/>
                  <a:pt x="180" y="115"/>
                </a:cubicBezTo>
                <a:cubicBezTo>
                  <a:pt x="179" y="115"/>
                  <a:pt x="180" y="116"/>
                  <a:pt x="181" y="116"/>
                </a:cubicBezTo>
                <a:cubicBezTo>
                  <a:pt x="181" y="116"/>
                  <a:pt x="183" y="117"/>
                  <a:pt x="183" y="118"/>
                </a:cubicBezTo>
                <a:cubicBezTo>
                  <a:pt x="183" y="118"/>
                  <a:pt x="183" y="118"/>
                  <a:pt x="183" y="118"/>
                </a:cubicBezTo>
                <a:cubicBezTo>
                  <a:pt x="183" y="118"/>
                  <a:pt x="183" y="118"/>
                  <a:pt x="183" y="118"/>
                </a:cubicBezTo>
                <a:cubicBezTo>
                  <a:pt x="183" y="118"/>
                  <a:pt x="184" y="117"/>
                  <a:pt x="184" y="117"/>
                </a:cubicBezTo>
                <a:cubicBezTo>
                  <a:pt x="184" y="117"/>
                  <a:pt x="184" y="118"/>
                  <a:pt x="184" y="118"/>
                </a:cubicBezTo>
                <a:cubicBezTo>
                  <a:pt x="184" y="118"/>
                  <a:pt x="184" y="118"/>
                  <a:pt x="184" y="119"/>
                </a:cubicBezTo>
                <a:cubicBezTo>
                  <a:pt x="184" y="120"/>
                  <a:pt x="184" y="120"/>
                  <a:pt x="184" y="119"/>
                </a:cubicBezTo>
                <a:cubicBezTo>
                  <a:pt x="185" y="119"/>
                  <a:pt x="185" y="119"/>
                  <a:pt x="185" y="119"/>
                </a:cubicBezTo>
                <a:cubicBezTo>
                  <a:pt x="185" y="120"/>
                  <a:pt x="185" y="120"/>
                  <a:pt x="185" y="120"/>
                </a:cubicBezTo>
                <a:cubicBezTo>
                  <a:pt x="185" y="120"/>
                  <a:pt x="186" y="120"/>
                  <a:pt x="186" y="120"/>
                </a:cubicBezTo>
                <a:cubicBezTo>
                  <a:pt x="185" y="121"/>
                  <a:pt x="185" y="121"/>
                  <a:pt x="186" y="121"/>
                </a:cubicBezTo>
                <a:cubicBezTo>
                  <a:pt x="186" y="121"/>
                  <a:pt x="186" y="121"/>
                  <a:pt x="186" y="121"/>
                </a:cubicBezTo>
                <a:cubicBezTo>
                  <a:pt x="186" y="120"/>
                  <a:pt x="186" y="120"/>
                  <a:pt x="187" y="122"/>
                </a:cubicBezTo>
                <a:cubicBezTo>
                  <a:pt x="188" y="123"/>
                  <a:pt x="188" y="123"/>
                  <a:pt x="188" y="123"/>
                </a:cubicBezTo>
                <a:cubicBezTo>
                  <a:pt x="188" y="123"/>
                  <a:pt x="189" y="124"/>
                  <a:pt x="189" y="124"/>
                </a:cubicBezTo>
                <a:cubicBezTo>
                  <a:pt x="189" y="125"/>
                  <a:pt x="189" y="125"/>
                  <a:pt x="190" y="126"/>
                </a:cubicBezTo>
                <a:cubicBezTo>
                  <a:pt x="190" y="126"/>
                  <a:pt x="190" y="126"/>
                  <a:pt x="190" y="126"/>
                </a:cubicBezTo>
                <a:cubicBezTo>
                  <a:pt x="190" y="127"/>
                  <a:pt x="190" y="127"/>
                  <a:pt x="191" y="127"/>
                </a:cubicBezTo>
                <a:cubicBezTo>
                  <a:pt x="191" y="127"/>
                  <a:pt x="191" y="127"/>
                  <a:pt x="191" y="127"/>
                </a:cubicBezTo>
                <a:cubicBezTo>
                  <a:pt x="191" y="127"/>
                  <a:pt x="191" y="128"/>
                  <a:pt x="191" y="128"/>
                </a:cubicBezTo>
                <a:cubicBezTo>
                  <a:pt x="191" y="128"/>
                  <a:pt x="192" y="128"/>
                  <a:pt x="192" y="129"/>
                </a:cubicBezTo>
                <a:cubicBezTo>
                  <a:pt x="192" y="129"/>
                  <a:pt x="192" y="129"/>
                  <a:pt x="192" y="129"/>
                </a:cubicBezTo>
                <a:cubicBezTo>
                  <a:pt x="192" y="129"/>
                  <a:pt x="193" y="130"/>
                  <a:pt x="193" y="130"/>
                </a:cubicBezTo>
                <a:cubicBezTo>
                  <a:pt x="193" y="131"/>
                  <a:pt x="193" y="131"/>
                  <a:pt x="193" y="131"/>
                </a:cubicBezTo>
                <a:cubicBezTo>
                  <a:pt x="193" y="131"/>
                  <a:pt x="193" y="131"/>
                  <a:pt x="193" y="132"/>
                </a:cubicBezTo>
                <a:cubicBezTo>
                  <a:pt x="194" y="132"/>
                  <a:pt x="194" y="132"/>
                  <a:pt x="194" y="133"/>
                </a:cubicBezTo>
                <a:cubicBezTo>
                  <a:pt x="194" y="133"/>
                  <a:pt x="195" y="134"/>
                  <a:pt x="196" y="135"/>
                </a:cubicBezTo>
                <a:cubicBezTo>
                  <a:pt x="196" y="136"/>
                  <a:pt x="196" y="136"/>
                  <a:pt x="196" y="136"/>
                </a:cubicBezTo>
                <a:cubicBezTo>
                  <a:pt x="197" y="136"/>
                  <a:pt x="198" y="138"/>
                  <a:pt x="198" y="138"/>
                </a:cubicBezTo>
                <a:cubicBezTo>
                  <a:pt x="198" y="138"/>
                  <a:pt x="198" y="138"/>
                  <a:pt x="198" y="138"/>
                </a:cubicBezTo>
                <a:cubicBezTo>
                  <a:pt x="198" y="138"/>
                  <a:pt x="199" y="139"/>
                  <a:pt x="199" y="139"/>
                </a:cubicBezTo>
                <a:cubicBezTo>
                  <a:pt x="199" y="140"/>
                  <a:pt x="199" y="140"/>
                  <a:pt x="200" y="140"/>
                </a:cubicBezTo>
                <a:cubicBezTo>
                  <a:pt x="200" y="140"/>
                  <a:pt x="200" y="141"/>
                  <a:pt x="200" y="141"/>
                </a:cubicBezTo>
                <a:cubicBezTo>
                  <a:pt x="200" y="142"/>
                  <a:pt x="200" y="142"/>
                  <a:pt x="201" y="142"/>
                </a:cubicBezTo>
                <a:cubicBezTo>
                  <a:pt x="201" y="142"/>
                  <a:pt x="201" y="142"/>
                  <a:pt x="201" y="142"/>
                </a:cubicBezTo>
                <a:cubicBezTo>
                  <a:pt x="201" y="143"/>
                  <a:pt x="202" y="143"/>
                  <a:pt x="202" y="143"/>
                </a:cubicBezTo>
                <a:cubicBezTo>
                  <a:pt x="202" y="143"/>
                  <a:pt x="203" y="144"/>
                  <a:pt x="203" y="145"/>
                </a:cubicBezTo>
                <a:cubicBezTo>
                  <a:pt x="203" y="145"/>
                  <a:pt x="203" y="145"/>
                  <a:pt x="203" y="145"/>
                </a:cubicBezTo>
                <a:cubicBezTo>
                  <a:pt x="203" y="145"/>
                  <a:pt x="204" y="145"/>
                  <a:pt x="204" y="146"/>
                </a:cubicBezTo>
                <a:cubicBezTo>
                  <a:pt x="205" y="147"/>
                  <a:pt x="205" y="148"/>
                  <a:pt x="205" y="148"/>
                </a:cubicBezTo>
                <a:cubicBezTo>
                  <a:pt x="206" y="148"/>
                  <a:pt x="206" y="148"/>
                  <a:pt x="206" y="149"/>
                </a:cubicBezTo>
                <a:cubicBezTo>
                  <a:pt x="206" y="149"/>
                  <a:pt x="206" y="149"/>
                  <a:pt x="206" y="149"/>
                </a:cubicBezTo>
                <a:cubicBezTo>
                  <a:pt x="207" y="150"/>
                  <a:pt x="208" y="151"/>
                  <a:pt x="210" y="153"/>
                </a:cubicBezTo>
                <a:cubicBezTo>
                  <a:pt x="210" y="153"/>
                  <a:pt x="211" y="154"/>
                  <a:pt x="211" y="155"/>
                </a:cubicBezTo>
                <a:cubicBezTo>
                  <a:pt x="211" y="155"/>
                  <a:pt x="212" y="156"/>
                  <a:pt x="212" y="156"/>
                </a:cubicBezTo>
                <a:cubicBezTo>
                  <a:pt x="212" y="156"/>
                  <a:pt x="212" y="156"/>
                  <a:pt x="213" y="157"/>
                </a:cubicBezTo>
                <a:cubicBezTo>
                  <a:pt x="213" y="157"/>
                  <a:pt x="214" y="158"/>
                  <a:pt x="214" y="158"/>
                </a:cubicBezTo>
                <a:cubicBezTo>
                  <a:pt x="215" y="158"/>
                  <a:pt x="216" y="159"/>
                  <a:pt x="216" y="160"/>
                </a:cubicBezTo>
                <a:cubicBezTo>
                  <a:pt x="217" y="160"/>
                  <a:pt x="217" y="161"/>
                  <a:pt x="217" y="161"/>
                </a:cubicBezTo>
                <a:cubicBezTo>
                  <a:pt x="218" y="161"/>
                  <a:pt x="218" y="162"/>
                  <a:pt x="218" y="162"/>
                </a:cubicBezTo>
                <a:cubicBezTo>
                  <a:pt x="219" y="163"/>
                  <a:pt x="219" y="164"/>
                  <a:pt x="220" y="164"/>
                </a:cubicBezTo>
                <a:cubicBezTo>
                  <a:pt x="220" y="164"/>
                  <a:pt x="220" y="164"/>
                  <a:pt x="220" y="165"/>
                </a:cubicBezTo>
                <a:cubicBezTo>
                  <a:pt x="221" y="165"/>
                  <a:pt x="221" y="165"/>
                  <a:pt x="222" y="166"/>
                </a:cubicBezTo>
                <a:cubicBezTo>
                  <a:pt x="222" y="166"/>
                  <a:pt x="223" y="167"/>
                  <a:pt x="223" y="167"/>
                </a:cubicBezTo>
                <a:cubicBezTo>
                  <a:pt x="223" y="167"/>
                  <a:pt x="225" y="168"/>
                  <a:pt x="226" y="169"/>
                </a:cubicBezTo>
                <a:cubicBezTo>
                  <a:pt x="226" y="169"/>
                  <a:pt x="226" y="169"/>
                  <a:pt x="226" y="169"/>
                </a:cubicBezTo>
                <a:cubicBezTo>
                  <a:pt x="226" y="169"/>
                  <a:pt x="226" y="170"/>
                  <a:pt x="227" y="170"/>
                </a:cubicBezTo>
                <a:cubicBezTo>
                  <a:pt x="227" y="170"/>
                  <a:pt x="227" y="170"/>
                  <a:pt x="227" y="170"/>
                </a:cubicBezTo>
                <a:cubicBezTo>
                  <a:pt x="227" y="170"/>
                  <a:pt x="228" y="171"/>
                  <a:pt x="229" y="171"/>
                </a:cubicBezTo>
                <a:cubicBezTo>
                  <a:pt x="229" y="171"/>
                  <a:pt x="230" y="171"/>
                  <a:pt x="231" y="172"/>
                </a:cubicBezTo>
                <a:cubicBezTo>
                  <a:pt x="233" y="173"/>
                  <a:pt x="234" y="174"/>
                  <a:pt x="237" y="175"/>
                </a:cubicBezTo>
                <a:cubicBezTo>
                  <a:pt x="241" y="176"/>
                  <a:pt x="241" y="176"/>
                  <a:pt x="241" y="176"/>
                </a:cubicBezTo>
                <a:lnTo>
                  <a:pt x="243" y="176"/>
                </a:lnTo>
                <a:close/>
                <a:moveTo>
                  <a:pt x="226" y="160"/>
                </a:moveTo>
                <a:cubicBezTo>
                  <a:pt x="226" y="160"/>
                  <a:pt x="226" y="159"/>
                  <a:pt x="225" y="159"/>
                </a:cubicBezTo>
                <a:cubicBezTo>
                  <a:pt x="225" y="158"/>
                  <a:pt x="224" y="158"/>
                  <a:pt x="224" y="157"/>
                </a:cubicBezTo>
                <a:cubicBezTo>
                  <a:pt x="224" y="155"/>
                  <a:pt x="224" y="155"/>
                  <a:pt x="224" y="156"/>
                </a:cubicBezTo>
                <a:cubicBezTo>
                  <a:pt x="223" y="157"/>
                  <a:pt x="223" y="157"/>
                  <a:pt x="222" y="156"/>
                </a:cubicBezTo>
                <a:cubicBezTo>
                  <a:pt x="222" y="155"/>
                  <a:pt x="222" y="155"/>
                  <a:pt x="222" y="155"/>
                </a:cubicBezTo>
                <a:cubicBezTo>
                  <a:pt x="221" y="156"/>
                  <a:pt x="220" y="155"/>
                  <a:pt x="220" y="155"/>
                </a:cubicBezTo>
                <a:cubicBezTo>
                  <a:pt x="220" y="154"/>
                  <a:pt x="219" y="154"/>
                  <a:pt x="219" y="154"/>
                </a:cubicBezTo>
                <a:cubicBezTo>
                  <a:pt x="218" y="153"/>
                  <a:pt x="218" y="153"/>
                  <a:pt x="218" y="152"/>
                </a:cubicBezTo>
                <a:cubicBezTo>
                  <a:pt x="218" y="152"/>
                  <a:pt x="218" y="151"/>
                  <a:pt x="218" y="151"/>
                </a:cubicBezTo>
                <a:cubicBezTo>
                  <a:pt x="218" y="151"/>
                  <a:pt x="217" y="151"/>
                  <a:pt x="218" y="151"/>
                </a:cubicBezTo>
                <a:cubicBezTo>
                  <a:pt x="218" y="150"/>
                  <a:pt x="218" y="150"/>
                  <a:pt x="217" y="150"/>
                </a:cubicBezTo>
                <a:cubicBezTo>
                  <a:pt x="217" y="150"/>
                  <a:pt x="217" y="150"/>
                  <a:pt x="217" y="149"/>
                </a:cubicBezTo>
                <a:cubicBezTo>
                  <a:pt x="217" y="148"/>
                  <a:pt x="217" y="148"/>
                  <a:pt x="217" y="149"/>
                </a:cubicBezTo>
                <a:cubicBezTo>
                  <a:pt x="216" y="149"/>
                  <a:pt x="216" y="149"/>
                  <a:pt x="216" y="148"/>
                </a:cubicBezTo>
                <a:cubicBezTo>
                  <a:pt x="216" y="148"/>
                  <a:pt x="216" y="148"/>
                  <a:pt x="215" y="149"/>
                </a:cubicBezTo>
                <a:cubicBezTo>
                  <a:pt x="214" y="149"/>
                  <a:pt x="214" y="149"/>
                  <a:pt x="213" y="149"/>
                </a:cubicBezTo>
                <a:cubicBezTo>
                  <a:pt x="213" y="149"/>
                  <a:pt x="213" y="149"/>
                  <a:pt x="213" y="149"/>
                </a:cubicBezTo>
                <a:cubicBezTo>
                  <a:pt x="213" y="150"/>
                  <a:pt x="211" y="150"/>
                  <a:pt x="211" y="150"/>
                </a:cubicBezTo>
                <a:cubicBezTo>
                  <a:pt x="211" y="150"/>
                  <a:pt x="211" y="150"/>
                  <a:pt x="210" y="150"/>
                </a:cubicBezTo>
                <a:cubicBezTo>
                  <a:pt x="210" y="150"/>
                  <a:pt x="210" y="150"/>
                  <a:pt x="210" y="149"/>
                </a:cubicBezTo>
                <a:cubicBezTo>
                  <a:pt x="210" y="149"/>
                  <a:pt x="210" y="149"/>
                  <a:pt x="209" y="149"/>
                </a:cubicBezTo>
                <a:cubicBezTo>
                  <a:pt x="209" y="149"/>
                  <a:pt x="208" y="148"/>
                  <a:pt x="208" y="148"/>
                </a:cubicBezTo>
                <a:cubicBezTo>
                  <a:pt x="208" y="147"/>
                  <a:pt x="208" y="147"/>
                  <a:pt x="208" y="146"/>
                </a:cubicBezTo>
                <a:cubicBezTo>
                  <a:pt x="207" y="146"/>
                  <a:pt x="207" y="145"/>
                  <a:pt x="208" y="145"/>
                </a:cubicBezTo>
                <a:cubicBezTo>
                  <a:pt x="208" y="144"/>
                  <a:pt x="208" y="144"/>
                  <a:pt x="207" y="143"/>
                </a:cubicBezTo>
                <a:cubicBezTo>
                  <a:pt x="207" y="143"/>
                  <a:pt x="207" y="143"/>
                  <a:pt x="207" y="143"/>
                </a:cubicBezTo>
                <a:cubicBezTo>
                  <a:pt x="207" y="142"/>
                  <a:pt x="206" y="142"/>
                  <a:pt x="206" y="142"/>
                </a:cubicBezTo>
                <a:cubicBezTo>
                  <a:pt x="206" y="142"/>
                  <a:pt x="206" y="142"/>
                  <a:pt x="205" y="142"/>
                </a:cubicBezTo>
                <a:cubicBezTo>
                  <a:pt x="205" y="141"/>
                  <a:pt x="205" y="141"/>
                  <a:pt x="205" y="141"/>
                </a:cubicBezTo>
                <a:cubicBezTo>
                  <a:pt x="204" y="142"/>
                  <a:pt x="203" y="141"/>
                  <a:pt x="203" y="141"/>
                </a:cubicBezTo>
                <a:cubicBezTo>
                  <a:pt x="203" y="141"/>
                  <a:pt x="203" y="141"/>
                  <a:pt x="203" y="141"/>
                </a:cubicBezTo>
                <a:cubicBezTo>
                  <a:pt x="201" y="140"/>
                  <a:pt x="199" y="133"/>
                  <a:pt x="200" y="133"/>
                </a:cubicBezTo>
                <a:cubicBezTo>
                  <a:pt x="200" y="133"/>
                  <a:pt x="200" y="133"/>
                  <a:pt x="200" y="133"/>
                </a:cubicBezTo>
                <a:cubicBezTo>
                  <a:pt x="200" y="132"/>
                  <a:pt x="200" y="132"/>
                  <a:pt x="200" y="131"/>
                </a:cubicBezTo>
                <a:cubicBezTo>
                  <a:pt x="200" y="130"/>
                  <a:pt x="200" y="129"/>
                  <a:pt x="198" y="128"/>
                </a:cubicBezTo>
                <a:cubicBezTo>
                  <a:pt x="196" y="126"/>
                  <a:pt x="196" y="126"/>
                  <a:pt x="196" y="125"/>
                </a:cubicBezTo>
                <a:cubicBezTo>
                  <a:pt x="197" y="122"/>
                  <a:pt x="195" y="120"/>
                  <a:pt x="194" y="121"/>
                </a:cubicBezTo>
                <a:cubicBezTo>
                  <a:pt x="194" y="121"/>
                  <a:pt x="194" y="121"/>
                  <a:pt x="193" y="120"/>
                </a:cubicBezTo>
                <a:cubicBezTo>
                  <a:pt x="193" y="120"/>
                  <a:pt x="193" y="120"/>
                  <a:pt x="192" y="120"/>
                </a:cubicBezTo>
                <a:cubicBezTo>
                  <a:pt x="192" y="121"/>
                  <a:pt x="192" y="121"/>
                  <a:pt x="192" y="121"/>
                </a:cubicBezTo>
                <a:cubicBezTo>
                  <a:pt x="191" y="121"/>
                  <a:pt x="190" y="120"/>
                  <a:pt x="190" y="120"/>
                </a:cubicBezTo>
                <a:cubicBezTo>
                  <a:pt x="189" y="120"/>
                  <a:pt x="188" y="120"/>
                  <a:pt x="188" y="118"/>
                </a:cubicBezTo>
                <a:cubicBezTo>
                  <a:pt x="187" y="117"/>
                  <a:pt x="187" y="116"/>
                  <a:pt x="187" y="116"/>
                </a:cubicBezTo>
                <a:cubicBezTo>
                  <a:pt x="187" y="115"/>
                  <a:pt x="187" y="115"/>
                  <a:pt x="186" y="114"/>
                </a:cubicBezTo>
                <a:cubicBezTo>
                  <a:pt x="186" y="114"/>
                  <a:pt x="186" y="113"/>
                  <a:pt x="186" y="112"/>
                </a:cubicBezTo>
                <a:cubicBezTo>
                  <a:pt x="186" y="111"/>
                  <a:pt x="186" y="111"/>
                  <a:pt x="185" y="112"/>
                </a:cubicBezTo>
                <a:cubicBezTo>
                  <a:pt x="185" y="112"/>
                  <a:pt x="185" y="112"/>
                  <a:pt x="184" y="112"/>
                </a:cubicBezTo>
                <a:cubicBezTo>
                  <a:pt x="184" y="112"/>
                  <a:pt x="183" y="111"/>
                  <a:pt x="183" y="111"/>
                </a:cubicBezTo>
                <a:cubicBezTo>
                  <a:pt x="182" y="111"/>
                  <a:pt x="182" y="111"/>
                  <a:pt x="182" y="111"/>
                </a:cubicBezTo>
                <a:cubicBezTo>
                  <a:pt x="182" y="111"/>
                  <a:pt x="182" y="111"/>
                  <a:pt x="182" y="111"/>
                </a:cubicBezTo>
                <a:cubicBezTo>
                  <a:pt x="181" y="111"/>
                  <a:pt x="181" y="110"/>
                  <a:pt x="181" y="110"/>
                </a:cubicBezTo>
                <a:cubicBezTo>
                  <a:pt x="181" y="110"/>
                  <a:pt x="180" y="109"/>
                  <a:pt x="180" y="109"/>
                </a:cubicBezTo>
                <a:cubicBezTo>
                  <a:pt x="179" y="109"/>
                  <a:pt x="179" y="108"/>
                  <a:pt x="179" y="108"/>
                </a:cubicBezTo>
                <a:cubicBezTo>
                  <a:pt x="179" y="108"/>
                  <a:pt x="179" y="107"/>
                  <a:pt x="179" y="107"/>
                </a:cubicBezTo>
                <a:cubicBezTo>
                  <a:pt x="179" y="106"/>
                  <a:pt x="179" y="106"/>
                  <a:pt x="178" y="107"/>
                </a:cubicBezTo>
                <a:cubicBezTo>
                  <a:pt x="178" y="107"/>
                  <a:pt x="178" y="108"/>
                  <a:pt x="178" y="108"/>
                </a:cubicBezTo>
                <a:cubicBezTo>
                  <a:pt x="179" y="108"/>
                  <a:pt x="179" y="109"/>
                  <a:pt x="178" y="109"/>
                </a:cubicBezTo>
                <a:cubicBezTo>
                  <a:pt x="178" y="109"/>
                  <a:pt x="178" y="109"/>
                  <a:pt x="178" y="109"/>
                </a:cubicBezTo>
                <a:cubicBezTo>
                  <a:pt x="178" y="108"/>
                  <a:pt x="178" y="108"/>
                  <a:pt x="178" y="109"/>
                </a:cubicBezTo>
                <a:cubicBezTo>
                  <a:pt x="178" y="109"/>
                  <a:pt x="177" y="109"/>
                  <a:pt x="176" y="108"/>
                </a:cubicBezTo>
                <a:cubicBezTo>
                  <a:pt x="176" y="107"/>
                  <a:pt x="176" y="107"/>
                  <a:pt x="175" y="108"/>
                </a:cubicBezTo>
                <a:cubicBezTo>
                  <a:pt x="175" y="108"/>
                  <a:pt x="175" y="108"/>
                  <a:pt x="173" y="107"/>
                </a:cubicBezTo>
                <a:cubicBezTo>
                  <a:pt x="172" y="107"/>
                  <a:pt x="171" y="104"/>
                  <a:pt x="171" y="103"/>
                </a:cubicBezTo>
                <a:cubicBezTo>
                  <a:pt x="171" y="103"/>
                  <a:pt x="171" y="103"/>
                  <a:pt x="171" y="103"/>
                </a:cubicBezTo>
                <a:cubicBezTo>
                  <a:pt x="171" y="103"/>
                  <a:pt x="170" y="102"/>
                  <a:pt x="170" y="100"/>
                </a:cubicBezTo>
                <a:cubicBezTo>
                  <a:pt x="170" y="100"/>
                  <a:pt x="169" y="100"/>
                  <a:pt x="168" y="100"/>
                </a:cubicBezTo>
                <a:cubicBezTo>
                  <a:pt x="167" y="100"/>
                  <a:pt x="167" y="100"/>
                  <a:pt x="166" y="100"/>
                </a:cubicBezTo>
                <a:cubicBezTo>
                  <a:pt x="166" y="101"/>
                  <a:pt x="165" y="101"/>
                  <a:pt x="165" y="101"/>
                </a:cubicBezTo>
                <a:cubicBezTo>
                  <a:pt x="165" y="101"/>
                  <a:pt x="164" y="101"/>
                  <a:pt x="164" y="102"/>
                </a:cubicBezTo>
                <a:cubicBezTo>
                  <a:pt x="164" y="102"/>
                  <a:pt x="161" y="103"/>
                  <a:pt x="160" y="103"/>
                </a:cubicBezTo>
                <a:cubicBezTo>
                  <a:pt x="159" y="102"/>
                  <a:pt x="160" y="101"/>
                  <a:pt x="162" y="100"/>
                </a:cubicBezTo>
                <a:cubicBezTo>
                  <a:pt x="163" y="100"/>
                  <a:pt x="164" y="99"/>
                  <a:pt x="164" y="99"/>
                </a:cubicBezTo>
                <a:cubicBezTo>
                  <a:pt x="165" y="98"/>
                  <a:pt x="167" y="97"/>
                  <a:pt x="168" y="97"/>
                </a:cubicBezTo>
                <a:cubicBezTo>
                  <a:pt x="169" y="98"/>
                  <a:pt x="169" y="98"/>
                  <a:pt x="169" y="98"/>
                </a:cubicBezTo>
                <a:cubicBezTo>
                  <a:pt x="170" y="97"/>
                  <a:pt x="171" y="98"/>
                  <a:pt x="172" y="99"/>
                </a:cubicBezTo>
                <a:cubicBezTo>
                  <a:pt x="173" y="101"/>
                  <a:pt x="174" y="103"/>
                  <a:pt x="174" y="103"/>
                </a:cubicBezTo>
                <a:cubicBezTo>
                  <a:pt x="174" y="103"/>
                  <a:pt x="174" y="104"/>
                  <a:pt x="174" y="104"/>
                </a:cubicBezTo>
                <a:cubicBezTo>
                  <a:pt x="174" y="104"/>
                  <a:pt x="174" y="104"/>
                  <a:pt x="174" y="105"/>
                </a:cubicBezTo>
                <a:cubicBezTo>
                  <a:pt x="174" y="105"/>
                  <a:pt x="174" y="105"/>
                  <a:pt x="174" y="105"/>
                </a:cubicBezTo>
                <a:cubicBezTo>
                  <a:pt x="174" y="105"/>
                  <a:pt x="174" y="105"/>
                  <a:pt x="175" y="105"/>
                </a:cubicBezTo>
                <a:cubicBezTo>
                  <a:pt x="175" y="105"/>
                  <a:pt x="176" y="105"/>
                  <a:pt x="176" y="105"/>
                </a:cubicBezTo>
                <a:cubicBezTo>
                  <a:pt x="177" y="105"/>
                  <a:pt x="177" y="105"/>
                  <a:pt x="177" y="105"/>
                </a:cubicBezTo>
                <a:cubicBezTo>
                  <a:pt x="177" y="105"/>
                  <a:pt x="178" y="105"/>
                  <a:pt x="178" y="105"/>
                </a:cubicBezTo>
                <a:cubicBezTo>
                  <a:pt x="178" y="105"/>
                  <a:pt x="179" y="105"/>
                  <a:pt x="179" y="105"/>
                </a:cubicBezTo>
                <a:cubicBezTo>
                  <a:pt x="180" y="104"/>
                  <a:pt x="181" y="105"/>
                  <a:pt x="181" y="106"/>
                </a:cubicBezTo>
                <a:cubicBezTo>
                  <a:pt x="182" y="107"/>
                  <a:pt x="184" y="109"/>
                  <a:pt x="185" y="109"/>
                </a:cubicBezTo>
                <a:cubicBezTo>
                  <a:pt x="185" y="109"/>
                  <a:pt x="185" y="109"/>
                  <a:pt x="185" y="109"/>
                </a:cubicBezTo>
                <a:cubicBezTo>
                  <a:pt x="185" y="109"/>
                  <a:pt x="186" y="109"/>
                  <a:pt x="187" y="109"/>
                </a:cubicBezTo>
                <a:cubicBezTo>
                  <a:pt x="188" y="109"/>
                  <a:pt x="189" y="110"/>
                  <a:pt x="188" y="110"/>
                </a:cubicBezTo>
                <a:cubicBezTo>
                  <a:pt x="188" y="111"/>
                  <a:pt x="188" y="111"/>
                  <a:pt x="189" y="111"/>
                </a:cubicBezTo>
                <a:cubicBezTo>
                  <a:pt x="189" y="112"/>
                  <a:pt x="189" y="112"/>
                  <a:pt x="189" y="113"/>
                </a:cubicBezTo>
                <a:cubicBezTo>
                  <a:pt x="188" y="113"/>
                  <a:pt x="188" y="114"/>
                  <a:pt x="189" y="114"/>
                </a:cubicBezTo>
                <a:cubicBezTo>
                  <a:pt x="190" y="115"/>
                  <a:pt x="190" y="115"/>
                  <a:pt x="191" y="117"/>
                </a:cubicBezTo>
                <a:cubicBezTo>
                  <a:pt x="191" y="118"/>
                  <a:pt x="191" y="118"/>
                  <a:pt x="191" y="118"/>
                </a:cubicBezTo>
                <a:cubicBezTo>
                  <a:pt x="191" y="118"/>
                  <a:pt x="192" y="118"/>
                  <a:pt x="192" y="118"/>
                </a:cubicBezTo>
                <a:cubicBezTo>
                  <a:pt x="192" y="118"/>
                  <a:pt x="193" y="118"/>
                  <a:pt x="193" y="118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94" y="118"/>
                  <a:pt x="194" y="118"/>
                  <a:pt x="194" y="118"/>
                </a:cubicBezTo>
                <a:cubicBezTo>
                  <a:pt x="194" y="118"/>
                  <a:pt x="194" y="118"/>
                  <a:pt x="195" y="118"/>
                </a:cubicBezTo>
                <a:cubicBezTo>
                  <a:pt x="195" y="118"/>
                  <a:pt x="195" y="119"/>
                  <a:pt x="195" y="119"/>
                </a:cubicBezTo>
                <a:cubicBezTo>
                  <a:pt x="196" y="119"/>
                  <a:pt x="196" y="119"/>
                  <a:pt x="196" y="119"/>
                </a:cubicBezTo>
                <a:cubicBezTo>
                  <a:pt x="196" y="119"/>
                  <a:pt x="196" y="118"/>
                  <a:pt x="196" y="119"/>
                </a:cubicBezTo>
                <a:cubicBezTo>
                  <a:pt x="196" y="119"/>
                  <a:pt x="196" y="119"/>
                  <a:pt x="197" y="119"/>
                </a:cubicBezTo>
                <a:cubicBezTo>
                  <a:pt x="197" y="119"/>
                  <a:pt x="197" y="119"/>
                  <a:pt x="197" y="119"/>
                </a:cubicBezTo>
                <a:cubicBezTo>
                  <a:pt x="196" y="120"/>
                  <a:pt x="196" y="120"/>
                  <a:pt x="197" y="119"/>
                </a:cubicBezTo>
                <a:cubicBezTo>
                  <a:pt x="198" y="119"/>
                  <a:pt x="198" y="119"/>
                  <a:pt x="199" y="120"/>
                </a:cubicBezTo>
                <a:cubicBezTo>
                  <a:pt x="199" y="121"/>
                  <a:pt x="199" y="121"/>
                  <a:pt x="199" y="121"/>
                </a:cubicBezTo>
                <a:cubicBezTo>
                  <a:pt x="198" y="121"/>
                  <a:pt x="198" y="121"/>
                  <a:pt x="199" y="122"/>
                </a:cubicBezTo>
                <a:cubicBezTo>
                  <a:pt x="199" y="122"/>
                  <a:pt x="200" y="123"/>
                  <a:pt x="199" y="124"/>
                </a:cubicBezTo>
                <a:cubicBezTo>
                  <a:pt x="199" y="125"/>
                  <a:pt x="200" y="125"/>
                  <a:pt x="200" y="125"/>
                </a:cubicBezTo>
                <a:cubicBezTo>
                  <a:pt x="201" y="125"/>
                  <a:pt x="201" y="126"/>
                  <a:pt x="201" y="126"/>
                </a:cubicBezTo>
                <a:cubicBezTo>
                  <a:pt x="201" y="127"/>
                  <a:pt x="201" y="127"/>
                  <a:pt x="201" y="127"/>
                </a:cubicBezTo>
                <a:cubicBezTo>
                  <a:pt x="202" y="127"/>
                  <a:pt x="203" y="128"/>
                  <a:pt x="203" y="130"/>
                </a:cubicBezTo>
                <a:cubicBezTo>
                  <a:pt x="203" y="132"/>
                  <a:pt x="203" y="133"/>
                  <a:pt x="202" y="133"/>
                </a:cubicBezTo>
                <a:cubicBezTo>
                  <a:pt x="202" y="133"/>
                  <a:pt x="202" y="134"/>
                  <a:pt x="202" y="134"/>
                </a:cubicBezTo>
                <a:cubicBezTo>
                  <a:pt x="202" y="134"/>
                  <a:pt x="202" y="134"/>
                  <a:pt x="202" y="134"/>
                </a:cubicBezTo>
                <a:cubicBezTo>
                  <a:pt x="202" y="134"/>
                  <a:pt x="203" y="134"/>
                  <a:pt x="203" y="135"/>
                </a:cubicBezTo>
                <a:cubicBezTo>
                  <a:pt x="203" y="135"/>
                  <a:pt x="203" y="136"/>
                  <a:pt x="203" y="136"/>
                </a:cubicBezTo>
                <a:cubicBezTo>
                  <a:pt x="203" y="136"/>
                  <a:pt x="203" y="136"/>
                  <a:pt x="203" y="136"/>
                </a:cubicBezTo>
                <a:cubicBezTo>
                  <a:pt x="202" y="137"/>
                  <a:pt x="202" y="137"/>
                  <a:pt x="203" y="138"/>
                </a:cubicBezTo>
                <a:cubicBezTo>
                  <a:pt x="203" y="138"/>
                  <a:pt x="203" y="137"/>
                  <a:pt x="203" y="137"/>
                </a:cubicBezTo>
                <a:cubicBezTo>
                  <a:pt x="204" y="136"/>
                  <a:pt x="204" y="137"/>
                  <a:pt x="204" y="137"/>
                </a:cubicBezTo>
                <a:cubicBezTo>
                  <a:pt x="204" y="138"/>
                  <a:pt x="206" y="139"/>
                  <a:pt x="208" y="139"/>
                </a:cubicBezTo>
                <a:cubicBezTo>
                  <a:pt x="209" y="140"/>
                  <a:pt x="210" y="140"/>
                  <a:pt x="210" y="140"/>
                </a:cubicBezTo>
                <a:cubicBezTo>
                  <a:pt x="209" y="140"/>
                  <a:pt x="209" y="141"/>
                  <a:pt x="210" y="141"/>
                </a:cubicBezTo>
                <a:cubicBezTo>
                  <a:pt x="210" y="141"/>
                  <a:pt x="211" y="146"/>
                  <a:pt x="211" y="146"/>
                </a:cubicBezTo>
                <a:cubicBezTo>
                  <a:pt x="211" y="146"/>
                  <a:pt x="211" y="147"/>
                  <a:pt x="211" y="147"/>
                </a:cubicBezTo>
                <a:cubicBezTo>
                  <a:pt x="211" y="147"/>
                  <a:pt x="212" y="147"/>
                  <a:pt x="212" y="147"/>
                </a:cubicBezTo>
                <a:cubicBezTo>
                  <a:pt x="212" y="146"/>
                  <a:pt x="212" y="146"/>
                  <a:pt x="212" y="147"/>
                </a:cubicBezTo>
                <a:cubicBezTo>
                  <a:pt x="212" y="147"/>
                  <a:pt x="213" y="147"/>
                  <a:pt x="213" y="147"/>
                </a:cubicBezTo>
                <a:cubicBezTo>
                  <a:pt x="214" y="146"/>
                  <a:pt x="215" y="146"/>
                  <a:pt x="216" y="146"/>
                </a:cubicBezTo>
                <a:cubicBezTo>
                  <a:pt x="216" y="146"/>
                  <a:pt x="218" y="146"/>
                  <a:pt x="218" y="146"/>
                </a:cubicBezTo>
                <a:cubicBezTo>
                  <a:pt x="219" y="146"/>
                  <a:pt x="220" y="146"/>
                  <a:pt x="220" y="146"/>
                </a:cubicBezTo>
                <a:cubicBezTo>
                  <a:pt x="220" y="146"/>
                  <a:pt x="220" y="147"/>
                  <a:pt x="220" y="147"/>
                </a:cubicBezTo>
                <a:cubicBezTo>
                  <a:pt x="220" y="147"/>
                  <a:pt x="221" y="147"/>
                  <a:pt x="220" y="147"/>
                </a:cubicBezTo>
                <a:cubicBezTo>
                  <a:pt x="220" y="148"/>
                  <a:pt x="220" y="148"/>
                  <a:pt x="220" y="148"/>
                </a:cubicBezTo>
                <a:cubicBezTo>
                  <a:pt x="221" y="148"/>
                  <a:pt x="221" y="149"/>
                  <a:pt x="221" y="149"/>
                </a:cubicBezTo>
                <a:cubicBezTo>
                  <a:pt x="221" y="150"/>
                  <a:pt x="221" y="151"/>
                  <a:pt x="222" y="151"/>
                </a:cubicBezTo>
                <a:cubicBezTo>
                  <a:pt x="222" y="152"/>
                  <a:pt x="222" y="152"/>
                  <a:pt x="222" y="153"/>
                </a:cubicBezTo>
                <a:cubicBezTo>
                  <a:pt x="222" y="153"/>
                  <a:pt x="222" y="153"/>
                  <a:pt x="222" y="153"/>
                </a:cubicBezTo>
                <a:cubicBezTo>
                  <a:pt x="223" y="153"/>
                  <a:pt x="223" y="153"/>
                  <a:pt x="223" y="153"/>
                </a:cubicBezTo>
                <a:cubicBezTo>
                  <a:pt x="223" y="153"/>
                  <a:pt x="224" y="153"/>
                  <a:pt x="224" y="153"/>
                </a:cubicBezTo>
                <a:cubicBezTo>
                  <a:pt x="226" y="153"/>
                  <a:pt x="227" y="153"/>
                  <a:pt x="228" y="153"/>
                </a:cubicBezTo>
                <a:cubicBezTo>
                  <a:pt x="228" y="154"/>
                  <a:pt x="228" y="154"/>
                  <a:pt x="228" y="155"/>
                </a:cubicBezTo>
                <a:cubicBezTo>
                  <a:pt x="228" y="155"/>
                  <a:pt x="228" y="155"/>
                  <a:pt x="228" y="156"/>
                </a:cubicBezTo>
                <a:cubicBezTo>
                  <a:pt x="228" y="156"/>
                  <a:pt x="228" y="157"/>
                  <a:pt x="228" y="157"/>
                </a:cubicBezTo>
                <a:cubicBezTo>
                  <a:pt x="228" y="157"/>
                  <a:pt x="228" y="158"/>
                  <a:pt x="228" y="158"/>
                </a:cubicBezTo>
                <a:cubicBezTo>
                  <a:pt x="229" y="159"/>
                  <a:pt x="229" y="159"/>
                  <a:pt x="229" y="158"/>
                </a:cubicBezTo>
                <a:cubicBezTo>
                  <a:pt x="229" y="158"/>
                  <a:pt x="229" y="158"/>
                  <a:pt x="230" y="159"/>
                </a:cubicBezTo>
                <a:cubicBezTo>
                  <a:pt x="231" y="160"/>
                  <a:pt x="231" y="160"/>
                  <a:pt x="231" y="160"/>
                </a:cubicBezTo>
                <a:cubicBezTo>
                  <a:pt x="232" y="159"/>
                  <a:pt x="232" y="159"/>
                  <a:pt x="232" y="159"/>
                </a:cubicBezTo>
                <a:cubicBezTo>
                  <a:pt x="233" y="159"/>
                  <a:pt x="235" y="159"/>
                  <a:pt x="236" y="158"/>
                </a:cubicBezTo>
                <a:cubicBezTo>
                  <a:pt x="237" y="158"/>
                  <a:pt x="239" y="157"/>
                  <a:pt x="239" y="158"/>
                </a:cubicBezTo>
                <a:cubicBezTo>
                  <a:pt x="239" y="158"/>
                  <a:pt x="239" y="158"/>
                  <a:pt x="239" y="158"/>
                </a:cubicBezTo>
                <a:cubicBezTo>
                  <a:pt x="240" y="157"/>
                  <a:pt x="240" y="157"/>
                  <a:pt x="240" y="157"/>
                </a:cubicBezTo>
                <a:cubicBezTo>
                  <a:pt x="241" y="157"/>
                  <a:pt x="241" y="158"/>
                  <a:pt x="241" y="158"/>
                </a:cubicBezTo>
                <a:cubicBezTo>
                  <a:pt x="241" y="159"/>
                  <a:pt x="241" y="159"/>
                  <a:pt x="240" y="159"/>
                </a:cubicBezTo>
                <a:cubicBezTo>
                  <a:pt x="240" y="159"/>
                  <a:pt x="239" y="160"/>
                  <a:pt x="239" y="160"/>
                </a:cubicBezTo>
                <a:cubicBezTo>
                  <a:pt x="239" y="160"/>
                  <a:pt x="239" y="161"/>
                  <a:pt x="238" y="161"/>
                </a:cubicBezTo>
                <a:cubicBezTo>
                  <a:pt x="238" y="160"/>
                  <a:pt x="238" y="161"/>
                  <a:pt x="238" y="161"/>
                </a:cubicBezTo>
                <a:cubicBezTo>
                  <a:pt x="237" y="161"/>
                  <a:pt x="237" y="161"/>
                  <a:pt x="237" y="161"/>
                </a:cubicBezTo>
                <a:cubicBezTo>
                  <a:pt x="237" y="161"/>
                  <a:pt x="237" y="161"/>
                  <a:pt x="237" y="161"/>
                </a:cubicBezTo>
                <a:cubicBezTo>
                  <a:pt x="236" y="162"/>
                  <a:pt x="236" y="162"/>
                  <a:pt x="235" y="162"/>
                </a:cubicBezTo>
                <a:cubicBezTo>
                  <a:pt x="235" y="162"/>
                  <a:pt x="234" y="162"/>
                  <a:pt x="234" y="162"/>
                </a:cubicBezTo>
                <a:cubicBezTo>
                  <a:pt x="233" y="163"/>
                  <a:pt x="233" y="163"/>
                  <a:pt x="232" y="163"/>
                </a:cubicBezTo>
                <a:cubicBezTo>
                  <a:pt x="230" y="162"/>
                  <a:pt x="227" y="161"/>
                  <a:pt x="227" y="161"/>
                </a:cubicBezTo>
                <a:cubicBezTo>
                  <a:pt x="227" y="160"/>
                  <a:pt x="227" y="160"/>
                  <a:pt x="226" y="160"/>
                </a:cubicBezTo>
                <a:cubicBezTo>
                  <a:pt x="226" y="161"/>
                  <a:pt x="226" y="160"/>
                  <a:pt x="226" y="160"/>
                </a:cubicBezTo>
                <a:close/>
                <a:moveTo>
                  <a:pt x="225" y="160"/>
                </a:moveTo>
                <a:cubicBezTo>
                  <a:pt x="225" y="159"/>
                  <a:pt x="225" y="159"/>
                  <a:pt x="225" y="159"/>
                </a:cubicBezTo>
                <a:cubicBezTo>
                  <a:pt x="226" y="159"/>
                  <a:pt x="226" y="160"/>
                  <a:pt x="226" y="160"/>
                </a:cubicBezTo>
                <a:cubicBezTo>
                  <a:pt x="226" y="160"/>
                  <a:pt x="225" y="160"/>
                  <a:pt x="225" y="160"/>
                </a:cubicBezTo>
                <a:close/>
                <a:moveTo>
                  <a:pt x="238" y="143"/>
                </a:moveTo>
                <a:cubicBezTo>
                  <a:pt x="238" y="142"/>
                  <a:pt x="238" y="142"/>
                  <a:pt x="238" y="142"/>
                </a:cubicBezTo>
                <a:cubicBezTo>
                  <a:pt x="237" y="142"/>
                  <a:pt x="237" y="141"/>
                  <a:pt x="237" y="140"/>
                </a:cubicBezTo>
                <a:cubicBezTo>
                  <a:pt x="237" y="139"/>
                  <a:pt x="236" y="139"/>
                  <a:pt x="236" y="139"/>
                </a:cubicBezTo>
                <a:cubicBezTo>
                  <a:pt x="236" y="139"/>
                  <a:pt x="235" y="139"/>
                  <a:pt x="235" y="138"/>
                </a:cubicBezTo>
                <a:cubicBezTo>
                  <a:pt x="235" y="138"/>
                  <a:pt x="235" y="138"/>
                  <a:pt x="234" y="138"/>
                </a:cubicBezTo>
                <a:cubicBezTo>
                  <a:pt x="234" y="138"/>
                  <a:pt x="233" y="138"/>
                  <a:pt x="233" y="137"/>
                </a:cubicBezTo>
                <a:cubicBezTo>
                  <a:pt x="233" y="137"/>
                  <a:pt x="234" y="137"/>
                  <a:pt x="234" y="137"/>
                </a:cubicBezTo>
                <a:cubicBezTo>
                  <a:pt x="234" y="137"/>
                  <a:pt x="234" y="137"/>
                  <a:pt x="234" y="136"/>
                </a:cubicBezTo>
                <a:cubicBezTo>
                  <a:pt x="234" y="136"/>
                  <a:pt x="234" y="135"/>
                  <a:pt x="234" y="135"/>
                </a:cubicBezTo>
                <a:cubicBezTo>
                  <a:pt x="234" y="134"/>
                  <a:pt x="234" y="134"/>
                  <a:pt x="233" y="135"/>
                </a:cubicBezTo>
                <a:cubicBezTo>
                  <a:pt x="233" y="136"/>
                  <a:pt x="233" y="136"/>
                  <a:pt x="233" y="136"/>
                </a:cubicBezTo>
                <a:cubicBezTo>
                  <a:pt x="233" y="135"/>
                  <a:pt x="233" y="135"/>
                  <a:pt x="232" y="135"/>
                </a:cubicBezTo>
                <a:cubicBezTo>
                  <a:pt x="232" y="135"/>
                  <a:pt x="232" y="135"/>
                  <a:pt x="232" y="135"/>
                </a:cubicBezTo>
                <a:cubicBezTo>
                  <a:pt x="231" y="134"/>
                  <a:pt x="231" y="134"/>
                  <a:pt x="231" y="134"/>
                </a:cubicBezTo>
                <a:cubicBezTo>
                  <a:pt x="230" y="135"/>
                  <a:pt x="230" y="134"/>
                  <a:pt x="229" y="133"/>
                </a:cubicBezTo>
                <a:cubicBezTo>
                  <a:pt x="229" y="133"/>
                  <a:pt x="228" y="132"/>
                  <a:pt x="228" y="132"/>
                </a:cubicBezTo>
                <a:cubicBezTo>
                  <a:pt x="228" y="132"/>
                  <a:pt x="227" y="132"/>
                  <a:pt x="228" y="132"/>
                </a:cubicBezTo>
                <a:cubicBezTo>
                  <a:pt x="228" y="132"/>
                  <a:pt x="227" y="131"/>
                  <a:pt x="227" y="131"/>
                </a:cubicBezTo>
                <a:cubicBezTo>
                  <a:pt x="227" y="130"/>
                  <a:pt x="227" y="129"/>
                  <a:pt x="227" y="129"/>
                </a:cubicBezTo>
                <a:cubicBezTo>
                  <a:pt x="227" y="129"/>
                  <a:pt x="226" y="126"/>
                  <a:pt x="225" y="127"/>
                </a:cubicBezTo>
                <a:cubicBezTo>
                  <a:pt x="225" y="127"/>
                  <a:pt x="225" y="127"/>
                  <a:pt x="225" y="127"/>
                </a:cubicBezTo>
                <a:cubicBezTo>
                  <a:pt x="224" y="126"/>
                  <a:pt x="224" y="126"/>
                  <a:pt x="224" y="127"/>
                </a:cubicBezTo>
                <a:cubicBezTo>
                  <a:pt x="224" y="127"/>
                  <a:pt x="222" y="127"/>
                  <a:pt x="222" y="126"/>
                </a:cubicBezTo>
                <a:cubicBezTo>
                  <a:pt x="221" y="125"/>
                  <a:pt x="221" y="125"/>
                  <a:pt x="221" y="125"/>
                </a:cubicBezTo>
                <a:cubicBezTo>
                  <a:pt x="220" y="124"/>
                  <a:pt x="220" y="124"/>
                  <a:pt x="220" y="123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22"/>
                  <a:pt x="220" y="122"/>
                  <a:pt x="220" y="121"/>
                </a:cubicBezTo>
                <a:cubicBezTo>
                  <a:pt x="220" y="119"/>
                  <a:pt x="219" y="118"/>
                  <a:pt x="219" y="118"/>
                </a:cubicBezTo>
                <a:cubicBezTo>
                  <a:pt x="219" y="118"/>
                  <a:pt x="218" y="118"/>
                  <a:pt x="218" y="118"/>
                </a:cubicBezTo>
                <a:cubicBezTo>
                  <a:pt x="215" y="118"/>
                  <a:pt x="213" y="117"/>
                  <a:pt x="212" y="116"/>
                </a:cubicBezTo>
                <a:cubicBezTo>
                  <a:pt x="208" y="113"/>
                  <a:pt x="206" y="110"/>
                  <a:pt x="206" y="109"/>
                </a:cubicBezTo>
                <a:cubicBezTo>
                  <a:pt x="206" y="109"/>
                  <a:pt x="206" y="108"/>
                  <a:pt x="205" y="107"/>
                </a:cubicBezTo>
                <a:cubicBezTo>
                  <a:pt x="205" y="106"/>
                  <a:pt x="204" y="105"/>
                  <a:pt x="203" y="105"/>
                </a:cubicBezTo>
                <a:cubicBezTo>
                  <a:pt x="203" y="105"/>
                  <a:pt x="202" y="104"/>
                  <a:pt x="202" y="104"/>
                </a:cubicBezTo>
                <a:cubicBezTo>
                  <a:pt x="202" y="104"/>
                  <a:pt x="202" y="104"/>
                  <a:pt x="201" y="104"/>
                </a:cubicBezTo>
                <a:cubicBezTo>
                  <a:pt x="201" y="104"/>
                  <a:pt x="200" y="103"/>
                  <a:pt x="198" y="103"/>
                </a:cubicBezTo>
                <a:cubicBezTo>
                  <a:pt x="197" y="102"/>
                  <a:pt x="196" y="102"/>
                  <a:pt x="195" y="101"/>
                </a:cubicBezTo>
                <a:cubicBezTo>
                  <a:pt x="195" y="101"/>
                  <a:pt x="195" y="100"/>
                  <a:pt x="195" y="100"/>
                </a:cubicBezTo>
                <a:cubicBezTo>
                  <a:pt x="195" y="99"/>
                  <a:pt x="194" y="98"/>
                  <a:pt x="193" y="98"/>
                </a:cubicBezTo>
                <a:cubicBezTo>
                  <a:pt x="193" y="99"/>
                  <a:pt x="193" y="99"/>
                  <a:pt x="193" y="98"/>
                </a:cubicBezTo>
                <a:cubicBezTo>
                  <a:pt x="193" y="98"/>
                  <a:pt x="193" y="98"/>
                  <a:pt x="192" y="98"/>
                </a:cubicBezTo>
                <a:cubicBezTo>
                  <a:pt x="191" y="98"/>
                  <a:pt x="189" y="97"/>
                  <a:pt x="189" y="97"/>
                </a:cubicBezTo>
                <a:cubicBezTo>
                  <a:pt x="189" y="96"/>
                  <a:pt x="188" y="96"/>
                  <a:pt x="188" y="96"/>
                </a:cubicBezTo>
                <a:cubicBezTo>
                  <a:pt x="187" y="95"/>
                  <a:pt x="186" y="92"/>
                  <a:pt x="186" y="92"/>
                </a:cubicBezTo>
                <a:cubicBezTo>
                  <a:pt x="186" y="91"/>
                  <a:pt x="186" y="91"/>
                  <a:pt x="185" y="91"/>
                </a:cubicBezTo>
                <a:cubicBezTo>
                  <a:pt x="185" y="92"/>
                  <a:pt x="184" y="91"/>
                  <a:pt x="183" y="91"/>
                </a:cubicBezTo>
                <a:cubicBezTo>
                  <a:pt x="181" y="91"/>
                  <a:pt x="181" y="91"/>
                  <a:pt x="179" y="90"/>
                </a:cubicBezTo>
                <a:cubicBezTo>
                  <a:pt x="178" y="89"/>
                  <a:pt x="177" y="88"/>
                  <a:pt x="177" y="87"/>
                </a:cubicBezTo>
                <a:cubicBezTo>
                  <a:pt x="177" y="86"/>
                  <a:pt x="177" y="86"/>
                  <a:pt x="177" y="86"/>
                </a:cubicBezTo>
                <a:cubicBezTo>
                  <a:pt x="176" y="87"/>
                  <a:pt x="176" y="87"/>
                  <a:pt x="176" y="87"/>
                </a:cubicBezTo>
                <a:cubicBezTo>
                  <a:pt x="175" y="87"/>
                  <a:pt x="175" y="87"/>
                  <a:pt x="172" y="90"/>
                </a:cubicBezTo>
                <a:cubicBezTo>
                  <a:pt x="170" y="91"/>
                  <a:pt x="169" y="92"/>
                  <a:pt x="169" y="92"/>
                </a:cubicBezTo>
                <a:cubicBezTo>
                  <a:pt x="169" y="92"/>
                  <a:pt x="169" y="92"/>
                  <a:pt x="168" y="91"/>
                </a:cubicBezTo>
                <a:cubicBezTo>
                  <a:pt x="168" y="91"/>
                  <a:pt x="168" y="89"/>
                  <a:pt x="169" y="89"/>
                </a:cubicBezTo>
                <a:cubicBezTo>
                  <a:pt x="169" y="89"/>
                  <a:pt x="169" y="89"/>
                  <a:pt x="170" y="88"/>
                </a:cubicBezTo>
                <a:cubicBezTo>
                  <a:pt x="170" y="88"/>
                  <a:pt x="170" y="88"/>
                  <a:pt x="171" y="88"/>
                </a:cubicBezTo>
                <a:cubicBezTo>
                  <a:pt x="172" y="88"/>
                  <a:pt x="172" y="88"/>
                  <a:pt x="171" y="87"/>
                </a:cubicBezTo>
                <a:cubicBezTo>
                  <a:pt x="171" y="87"/>
                  <a:pt x="171" y="87"/>
                  <a:pt x="171" y="87"/>
                </a:cubicBezTo>
                <a:cubicBezTo>
                  <a:pt x="171" y="87"/>
                  <a:pt x="171" y="87"/>
                  <a:pt x="171" y="87"/>
                </a:cubicBezTo>
                <a:cubicBezTo>
                  <a:pt x="172" y="87"/>
                  <a:pt x="172" y="87"/>
                  <a:pt x="172" y="86"/>
                </a:cubicBezTo>
                <a:cubicBezTo>
                  <a:pt x="172" y="86"/>
                  <a:pt x="172" y="86"/>
                  <a:pt x="172" y="86"/>
                </a:cubicBezTo>
                <a:cubicBezTo>
                  <a:pt x="173" y="86"/>
                  <a:pt x="173" y="86"/>
                  <a:pt x="173" y="86"/>
                </a:cubicBezTo>
                <a:cubicBezTo>
                  <a:pt x="173" y="85"/>
                  <a:pt x="173" y="85"/>
                  <a:pt x="174" y="85"/>
                </a:cubicBezTo>
                <a:cubicBezTo>
                  <a:pt x="174" y="85"/>
                  <a:pt x="174" y="85"/>
                  <a:pt x="174" y="85"/>
                </a:cubicBezTo>
                <a:cubicBezTo>
                  <a:pt x="175" y="84"/>
                  <a:pt x="175" y="84"/>
                  <a:pt x="175" y="84"/>
                </a:cubicBezTo>
                <a:cubicBezTo>
                  <a:pt x="175" y="84"/>
                  <a:pt x="177" y="84"/>
                  <a:pt x="177" y="83"/>
                </a:cubicBezTo>
                <a:cubicBezTo>
                  <a:pt x="177" y="82"/>
                  <a:pt x="177" y="83"/>
                  <a:pt x="177" y="83"/>
                </a:cubicBezTo>
                <a:cubicBezTo>
                  <a:pt x="178" y="84"/>
                  <a:pt x="178" y="84"/>
                  <a:pt x="178" y="83"/>
                </a:cubicBezTo>
                <a:cubicBezTo>
                  <a:pt x="178" y="81"/>
                  <a:pt x="178" y="81"/>
                  <a:pt x="179" y="82"/>
                </a:cubicBezTo>
                <a:cubicBezTo>
                  <a:pt x="180" y="82"/>
                  <a:pt x="180" y="82"/>
                  <a:pt x="180" y="83"/>
                </a:cubicBezTo>
                <a:cubicBezTo>
                  <a:pt x="180" y="83"/>
                  <a:pt x="180" y="84"/>
                  <a:pt x="180" y="84"/>
                </a:cubicBezTo>
                <a:cubicBezTo>
                  <a:pt x="181" y="85"/>
                  <a:pt x="181" y="86"/>
                  <a:pt x="181" y="86"/>
                </a:cubicBezTo>
                <a:cubicBezTo>
                  <a:pt x="181" y="87"/>
                  <a:pt x="181" y="87"/>
                  <a:pt x="183" y="88"/>
                </a:cubicBezTo>
                <a:cubicBezTo>
                  <a:pt x="184" y="88"/>
                  <a:pt x="185" y="88"/>
                  <a:pt x="185" y="88"/>
                </a:cubicBezTo>
                <a:cubicBezTo>
                  <a:pt x="185" y="88"/>
                  <a:pt x="186" y="88"/>
                  <a:pt x="187" y="88"/>
                </a:cubicBezTo>
                <a:cubicBezTo>
                  <a:pt x="188" y="88"/>
                  <a:pt x="188" y="87"/>
                  <a:pt x="189" y="87"/>
                </a:cubicBezTo>
                <a:cubicBezTo>
                  <a:pt x="190" y="86"/>
                  <a:pt x="191" y="86"/>
                  <a:pt x="191" y="87"/>
                </a:cubicBezTo>
                <a:cubicBezTo>
                  <a:pt x="191" y="87"/>
                  <a:pt x="191" y="87"/>
                  <a:pt x="191" y="87"/>
                </a:cubicBezTo>
                <a:cubicBezTo>
                  <a:pt x="192" y="88"/>
                  <a:pt x="192" y="89"/>
                  <a:pt x="191" y="89"/>
                </a:cubicBezTo>
                <a:cubicBezTo>
                  <a:pt x="191" y="89"/>
                  <a:pt x="191" y="89"/>
                  <a:pt x="191" y="89"/>
                </a:cubicBezTo>
                <a:cubicBezTo>
                  <a:pt x="192" y="90"/>
                  <a:pt x="191" y="90"/>
                  <a:pt x="191" y="90"/>
                </a:cubicBezTo>
                <a:cubicBezTo>
                  <a:pt x="191" y="91"/>
                  <a:pt x="191" y="91"/>
                  <a:pt x="191" y="91"/>
                </a:cubicBezTo>
                <a:cubicBezTo>
                  <a:pt x="191" y="91"/>
                  <a:pt x="191" y="91"/>
                  <a:pt x="191" y="91"/>
                </a:cubicBezTo>
                <a:cubicBezTo>
                  <a:pt x="191" y="92"/>
                  <a:pt x="191" y="92"/>
                  <a:pt x="191" y="92"/>
                </a:cubicBezTo>
                <a:cubicBezTo>
                  <a:pt x="191" y="92"/>
                  <a:pt x="191" y="92"/>
                  <a:pt x="191" y="92"/>
                </a:cubicBezTo>
                <a:cubicBezTo>
                  <a:pt x="191" y="92"/>
                  <a:pt x="192" y="94"/>
                  <a:pt x="192" y="94"/>
                </a:cubicBezTo>
                <a:cubicBezTo>
                  <a:pt x="192" y="94"/>
                  <a:pt x="192" y="94"/>
                  <a:pt x="192" y="95"/>
                </a:cubicBezTo>
                <a:cubicBezTo>
                  <a:pt x="193" y="95"/>
                  <a:pt x="193" y="95"/>
                  <a:pt x="193" y="95"/>
                </a:cubicBezTo>
                <a:cubicBezTo>
                  <a:pt x="194" y="94"/>
                  <a:pt x="194" y="94"/>
                  <a:pt x="194" y="95"/>
                </a:cubicBezTo>
                <a:cubicBezTo>
                  <a:pt x="194" y="95"/>
                  <a:pt x="194" y="96"/>
                  <a:pt x="195" y="95"/>
                </a:cubicBezTo>
                <a:cubicBezTo>
                  <a:pt x="195" y="95"/>
                  <a:pt x="195" y="95"/>
                  <a:pt x="195" y="95"/>
                </a:cubicBezTo>
                <a:cubicBezTo>
                  <a:pt x="195" y="95"/>
                  <a:pt x="196" y="95"/>
                  <a:pt x="196" y="95"/>
                </a:cubicBezTo>
                <a:cubicBezTo>
                  <a:pt x="197" y="95"/>
                  <a:pt x="197" y="95"/>
                  <a:pt x="197" y="96"/>
                </a:cubicBezTo>
                <a:cubicBezTo>
                  <a:pt x="197" y="96"/>
                  <a:pt x="197" y="96"/>
                  <a:pt x="197" y="97"/>
                </a:cubicBezTo>
                <a:cubicBezTo>
                  <a:pt x="197" y="97"/>
                  <a:pt x="197" y="97"/>
                  <a:pt x="197" y="97"/>
                </a:cubicBezTo>
                <a:cubicBezTo>
                  <a:pt x="197" y="97"/>
                  <a:pt x="198" y="98"/>
                  <a:pt x="197" y="98"/>
                </a:cubicBezTo>
                <a:cubicBezTo>
                  <a:pt x="197" y="98"/>
                  <a:pt x="197" y="99"/>
                  <a:pt x="198" y="99"/>
                </a:cubicBezTo>
                <a:cubicBezTo>
                  <a:pt x="198" y="99"/>
                  <a:pt x="198" y="99"/>
                  <a:pt x="198" y="99"/>
                </a:cubicBezTo>
                <a:cubicBezTo>
                  <a:pt x="197" y="100"/>
                  <a:pt x="198" y="100"/>
                  <a:pt x="199" y="100"/>
                </a:cubicBezTo>
                <a:cubicBezTo>
                  <a:pt x="200" y="99"/>
                  <a:pt x="200" y="99"/>
                  <a:pt x="200" y="100"/>
                </a:cubicBezTo>
                <a:cubicBezTo>
                  <a:pt x="200" y="101"/>
                  <a:pt x="200" y="101"/>
                  <a:pt x="200" y="100"/>
                </a:cubicBezTo>
                <a:cubicBezTo>
                  <a:pt x="201" y="100"/>
                  <a:pt x="201" y="100"/>
                  <a:pt x="201" y="100"/>
                </a:cubicBezTo>
                <a:cubicBezTo>
                  <a:pt x="201" y="100"/>
                  <a:pt x="202" y="100"/>
                  <a:pt x="202" y="100"/>
                </a:cubicBezTo>
                <a:cubicBezTo>
                  <a:pt x="202" y="100"/>
                  <a:pt x="202" y="100"/>
                  <a:pt x="202" y="100"/>
                </a:cubicBezTo>
                <a:cubicBezTo>
                  <a:pt x="203" y="101"/>
                  <a:pt x="204" y="101"/>
                  <a:pt x="204" y="101"/>
                </a:cubicBezTo>
                <a:cubicBezTo>
                  <a:pt x="204" y="101"/>
                  <a:pt x="204" y="101"/>
                  <a:pt x="204" y="102"/>
                </a:cubicBezTo>
                <a:cubicBezTo>
                  <a:pt x="205" y="102"/>
                  <a:pt x="205" y="103"/>
                  <a:pt x="205" y="102"/>
                </a:cubicBezTo>
                <a:cubicBezTo>
                  <a:pt x="205" y="102"/>
                  <a:pt x="206" y="102"/>
                  <a:pt x="206" y="102"/>
                </a:cubicBezTo>
                <a:cubicBezTo>
                  <a:pt x="206" y="102"/>
                  <a:pt x="207" y="103"/>
                  <a:pt x="208" y="105"/>
                </a:cubicBezTo>
                <a:cubicBezTo>
                  <a:pt x="208" y="106"/>
                  <a:pt x="208" y="107"/>
                  <a:pt x="208" y="108"/>
                </a:cubicBezTo>
                <a:cubicBezTo>
                  <a:pt x="208" y="108"/>
                  <a:pt x="208" y="108"/>
                  <a:pt x="208" y="109"/>
                </a:cubicBezTo>
                <a:cubicBezTo>
                  <a:pt x="208" y="109"/>
                  <a:pt x="209" y="109"/>
                  <a:pt x="209" y="109"/>
                </a:cubicBezTo>
                <a:cubicBezTo>
                  <a:pt x="209" y="108"/>
                  <a:pt x="209" y="108"/>
                  <a:pt x="209" y="109"/>
                </a:cubicBezTo>
                <a:cubicBezTo>
                  <a:pt x="210" y="109"/>
                  <a:pt x="210" y="109"/>
                  <a:pt x="210" y="109"/>
                </a:cubicBezTo>
                <a:cubicBezTo>
                  <a:pt x="211" y="109"/>
                  <a:pt x="211" y="110"/>
                  <a:pt x="211" y="110"/>
                </a:cubicBezTo>
                <a:cubicBezTo>
                  <a:pt x="210" y="110"/>
                  <a:pt x="211" y="110"/>
                  <a:pt x="211" y="110"/>
                </a:cubicBezTo>
                <a:cubicBezTo>
                  <a:pt x="211" y="111"/>
                  <a:pt x="211" y="110"/>
                  <a:pt x="211" y="110"/>
                </a:cubicBezTo>
                <a:cubicBezTo>
                  <a:pt x="211" y="110"/>
                  <a:pt x="211" y="110"/>
                  <a:pt x="212" y="110"/>
                </a:cubicBezTo>
                <a:cubicBezTo>
                  <a:pt x="212" y="110"/>
                  <a:pt x="212" y="111"/>
                  <a:pt x="212" y="111"/>
                </a:cubicBezTo>
                <a:cubicBezTo>
                  <a:pt x="212" y="111"/>
                  <a:pt x="212" y="111"/>
                  <a:pt x="213" y="111"/>
                </a:cubicBezTo>
                <a:cubicBezTo>
                  <a:pt x="213" y="111"/>
                  <a:pt x="213" y="112"/>
                  <a:pt x="213" y="112"/>
                </a:cubicBezTo>
                <a:cubicBezTo>
                  <a:pt x="213" y="113"/>
                  <a:pt x="214" y="113"/>
                  <a:pt x="216" y="114"/>
                </a:cubicBezTo>
                <a:cubicBezTo>
                  <a:pt x="217" y="114"/>
                  <a:pt x="218" y="114"/>
                  <a:pt x="218" y="114"/>
                </a:cubicBezTo>
                <a:cubicBezTo>
                  <a:pt x="219" y="114"/>
                  <a:pt x="222" y="115"/>
                  <a:pt x="222" y="116"/>
                </a:cubicBezTo>
                <a:cubicBezTo>
                  <a:pt x="222" y="117"/>
                  <a:pt x="222" y="117"/>
                  <a:pt x="222" y="117"/>
                </a:cubicBezTo>
                <a:cubicBezTo>
                  <a:pt x="222" y="117"/>
                  <a:pt x="222" y="117"/>
                  <a:pt x="222" y="117"/>
                </a:cubicBezTo>
                <a:cubicBezTo>
                  <a:pt x="222" y="117"/>
                  <a:pt x="222" y="118"/>
                  <a:pt x="222" y="119"/>
                </a:cubicBezTo>
                <a:cubicBezTo>
                  <a:pt x="222" y="119"/>
                  <a:pt x="222" y="120"/>
                  <a:pt x="222" y="120"/>
                </a:cubicBezTo>
                <a:cubicBezTo>
                  <a:pt x="223" y="120"/>
                  <a:pt x="223" y="120"/>
                  <a:pt x="223" y="121"/>
                </a:cubicBezTo>
                <a:cubicBezTo>
                  <a:pt x="222" y="121"/>
                  <a:pt x="224" y="123"/>
                  <a:pt x="225" y="123"/>
                </a:cubicBezTo>
                <a:cubicBezTo>
                  <a:pt x="226" y="124"/>
                  <a:pt x="227" y="124"/>
                  <a:pt x="227" y="124"/>
                </a:cubicBezTo>
                <a:cubicBezTo>
                  <a:pt x="227" y="123"/>
                  <a:pt x="227" y="123"/>
                  <a:pt x="227" y="123"/>
                </a:cubicBezTo>
                <a:cubicBezTo>
                  <a:pt x="228" y="123"/>
                  <a:pt x="228" y="124"/>
                  <a:pt x="229" y="126"/>
                </a:cubicBezTo>
                <a:cubicBezTo>
                  <a:pt x="229" y="127"/>
                  <a:pt x="229" y="127"/>
                  <a:pt x="229" y="128"/>
                </a:cubicBezTo>
                <a:cubicBezTo>
                  <a:pt x="229" y="128"/>
                  <a:pt x="229" y="128"/>
                  <a:pt x="229" y="129"/>
                </a:cubicBezTo>
                <a:cubicBezTo>
                  <a:pt x="229" y="129"/>
                  <a:pt x="229" y="129"/>
                  <a:pt x="229" y="129"/>
                </a:cubicBezTo>
                <a:cubicBezTo>
                  <a:pt x="229" y="129"/>
                  <a:pt x="230" y="129"/>
                  <a:pt x="230" y="130"/>
                </a:cubicBezTo>
                <a:cubicBezTo>
                  <a:pt x="231" y="130"/>
                  <a:pt x="231" y="131"/>
                  <a:pt x="233" y="131"/>
                </a:cubicBezTo>
                <a:cubicBezTo>
                  <a:pt x="235" y="132"/>
                  <a:pt x="236" y="133"/>
                  <a:pt x="236" y="133"/>
                </a:cubicBezTo>
                <a:cubicBezTo>
                  <a:pt x="236" y="133"/>
                  <a:pt x="236" y="134"/>
                  <a:pt x="237" y="135"/>
                </a:cubicBezTo>
                <a:cubicBezTo>
                  <a:pt x="237" y="135"/>
                  <a:pt x="237" y="136"/>
                  <a:pt x="237" y="136"/>
                </a:cubicBezTo>
                <a:cubicBezTo>
                  <a:pt x="237" y="136"/>
                  <a:pt x="237" y="137"/>
                  <a:pt x="237" y="137"/>
                </a:cubicBezTo>
                <a:cubicBezTo>
                  <a:pt x="237" y="137"/>
                  <a:pt x="237" y="137"/>
                  <a:pt x="237" y="137"/>
                </a:cubicBezTo>
                <a:cubicBezTo>
                  <a:pt x="237" y="138"/>
                  <a:pt x="238" y="138"/>
                  <a:pt x="238" y="139"/>
                </a:cubicBezTo>
                <a:cubicBezTo>
                  <a:pt x="239" y="139"/>
                  <a:pt x="239" y="139"/>
                  <a:pt x="240" y="140"/>
                </a:cubicBezTo>
                <a:cubicBezTo>
                  <a:pt x="240" y="140"/>
                  <a:pt x="240" y="140"/>
                  <a:pt x="242" y="140"/>
                </a:cubicBezTo>
                <a:cubicBezTo>
                  <a:pt x="244" y="140"/>
                  <a:pt x="245" y="140"/>
                  <a:pt x="245" y="140"/>
                </a:cubicBezTo>
                <a:cubicBezTo>
                  <a:pt x="245" y="141"/>
                  <a:pt x="245" y="140"/>
                  <a:pt x="246" y="140"/>
                </a:cubicBezTo>
                <a:cubicBezTo>
                  <a:pt x="246" y="139"/>
                  <a:pt x="248" y="139"/>
                  <a:pt x="248" y="140"/>
                </a:cubicBezTo>
                <a:cubicBezTo>
                  <a:pt x="249" y="140"/>
                  <a:pt x="249" y="141"/>
                  <a:pt x="249" y="141"/>
                </a:cubicBezTo>
                <a:cubicBezTo>
                  <a:pt x="249" y="141"/>
                  <a:pt x="249" y="141"/>
                  <a:pt x="250" y="141"/>
                </a:cubicBezTo>
                <a:cubicBezTo>
                  <a:pt x="250" y="142"/>
                  <a:pt x="250" y="142"/>
                  <a:pt x="250" y="142"/>
                </a:cubicBezTo>
                <a:cubicBezTo>
                  <a:pt x="250" y="142"/>
                  <a:pt x="250" y="142"/>
                  <a:pt x="250" y="142"/>
                </a:cubicBezTo>
                <a:cubicBezTo>
                  <a:pt x="251" y="142"/>
                  <a:pt x="251" y="142"/>
                  <a:pt x="251" y="142"/>
                </a:cubicBezTo>
                <a:cubicBezTo>
                  <a:pt x="251" y="143"/>
                  <a:pt x="251" y="143"/>
                  <a:pt x="252" y="143"/>
                </a:cubicBezTo>
                <a:cubicBezTo>
                  <a:pt x="253" y="143"/>
                  <a:pt x="253" y="143"/>
                  <a:pt x="252" y="144"/>
                </a:cubicBezTo>
                <a:cubicBezTo>
                  <a:pt x="252" y="145"/>
                  <a:pt x="252" y="145"/>
                  <a:pt x="251" y="144"/>
                </a:cubicBezTo>
                <a:cubicBezTo>
                  <a:pt x="251" y="144"/>
                  <a:pt x="251" y="144"/>
                  <a:pt x="251" y="145"/>
                </a:cubicBezTo>
                <a:cubicBezTo>
                  <a:pt x="251" y="146"/>
                  <a:pt x="249" y="145"/>
                  <a:pt x="248" y="144"/>
                </a:cubicBezTo>
                <a:cubicBezTo>
                  <a:pt x="247" y="143"/>
                  <a:pt x="246" y="143"/>
                  <a:pt x="246" y="143"/>
                </a:cubicBezTo>
                <a:cubicBezTo>
                  <a:pt x="246" y="144"/>
                  <a:pt x="245" y="144"/>
                  <a:pt x="245" y="143"/>
                </a:cubicBezTo>
                <a:cubicBezTo>
                  <a:pt x="245" y="143"/>
                  <a:pt x="245" y="143"/>
                  <a:pt x="245" y="143"/>
                </a:cubicBezTo>
                <a:cubicBezTo>
                  <a:pt x="245" y="143"/>
                  <a:pt x="244" y="143"/>
                  <a:pt x="244" y="143"/>
                </a:cubicBezTo>
                <a:cubicBezTo>
                  <a:pt x="244" y="143"/>
                  <a:pt x="243" y="143"/>
                  <a:pt x="243" y="143"/>
                </a:cubicBezTo>
                <a:cubicBezTo>
                  <a:pt x="243" y="143"/>
                  <a:pt x="243" y="144"/>
                  <a:pt x="243" y="143"/>
                </a:cubicBezTo>
                <a:cubicBezTo>
                  <a:pt x="243" y="143"/>
                  <a:pt x="243" y="143"/>
                  <a:pt x="242" y="144"/>
                </a:cubicBezTo>
                <a:cubicBezTo>
                  <a:pt x="242" y="144"/>
                  <a:pt x="242" y="144"/>
                  <a:pt x="242" y="143"/>
                </a:cubicBezTo>
                <a:cubicBezTo>
                  <a:pt x="242" y="143"/>
                  <a:pt x="241" y="143"/>
                  <a:pt x="241" y="143"/>
                </a:cubicBezTo>
                <a:cubicBezTo>
                  <a:pt x="240" y="144"/>
                  <a:pt x="238" y="143"/>
                  <a:pt x="238" y="143"/>
                </a:cubicBezTo>
                <a:close/>
                <a:moveTo>
                  <a:pt x="244" y="125"/>
                </a:moveTo>
                <a:cubicBezTo>
                  <a:pt x="244" y="125"/>
                  <a:pt x="243" y="124"/>
                  <a:pt x="243" y="123"/>
                </a:cubicBezTo>
                <a:cubicBezTo>
                  <a:pt x="243" y="123"/>
                  <a:pt x="242" y="122"/>
                  <a:pt x="242" y="122"/>
                </a:cubicBezTo>
                <a:cubicBezTo>
                  <a:pt x="242" y="122"/>
                  <a:pt x="242" y="122"/>
                  <a:pt x="242" y="122"/>
                </a:cubicBezTo>
                <a:cubicBezTo>
                  <a:pt x="242" y="121"/>
                  <a:pt x="242" y="121"/>
                  <a:pt x="241" y="121"/>
                </a:cubicBezTo>
                <a:cubicBezTo>
                  <a:pt x="241" y="121"/>
                  <a:pt x="241" y="121"/>
                  <a:pt x="241" y="120"/>
                </a:cubicBezTo>
                <a:cubicBezTo>
                  <a:pt x="241" y="120"/>
                  <a:pt x="241" y="119"/>
                  <a:pt x="240" y="120"/>
                </a:cubicBezTo>
                <a:cubicBezTo>
                  <a:pt x="240" y="121"/>
                  <a:pt x="240" y="121"/>
                  <a:pt x="238" y="119"/>
                </a:cubicBezTo>
                <a:cubicBezTo>
                  <a:pt x="237" y="119"/>
                  <a:pt x="237" y="118"/>
                  <a:pt x="237" y="118"/>
                </a:cubicBezTo>
                <a:cubicBezTo>
                  <a:pt x="237" y="118"/>
                  <a:pt x="237" y="118"/>
                  <a:pt x="236" y="117"/>
                </a:cubicBezTo>
                <a:cubicBezTo>
                  <a:pt x="235" y="117"/>
                  <a:pt x="235" y="117"/>
                  <a:pt x="235" y="117"/>
                </a:cubicBezTo>
                <a:cubicBezTo>
                  <a:pt x="235" y="116"/>
                  <a:pt x="235" y="116"/>
                  <a:pt x="234" y="116"/>
                </a:cubicBezTo>
                <a:cubicBezTo>
                  <a:pt x="233" y="116"/>
                  <a:pt x="233" y="116"/>
                  <a:pt x="233" y="116"/>
                </a:cubicBezTo>
                <a:cubicBezTo>
                  <a:pt x="233" y="116"/>
                  <a:pt x="233" y="116"/>
                  <a:pt x="232" y="116"/>
                </a:cubicBezTo>
                <a:cubicBezTo>
                  <a:pt x="231" y="116"/>
                  <a:pt x="231" y="115"/>
                  <a:pt x="231" y="115"/>
                </a:cubicBezTo>
                <a:cubicBezTo>
                  <a:pt x="231" y="115"/>
                  <a:pt x="231" y="115"/>
                  <a:pt x="230" y="115"/>
                </a:cubicBezTo>
                <a:cubicBezTo>
                  <a:pt x="230" y="115"/>
                  <a:pt x="230" y="114"/>
                  <a:pt x="229" y="113"/>
                </a:cubicBezTo>
                <a:cubicBezTo>
                  <a:pt x="229" y="112"/>
                  <a:pt x="228" y="111"/>
                  <a:pt x="228" y="111"/>
                </a:cubicBezTo>
                <a:cubicBezTo>
                  <a:pt x="227" y="111"/>
                  <a:pt x="227" y="110"/>
                  <a:pt x="228" y="110"/>
                </a:cubicBezTo>
                <a:cubicBezTo>
                  <a:pt x="228" y="110"/>
                  <a:pt x="228" y="109"/>
                  <a:pt x="228" y="109"/>
                </a:cubicBezTo>
                <a:cubicBezTo>
                  <a:pt x="227" y="109"/>
                  <a:pt x="227" y="109"/>
                  <a:pt x="227" y="109"/>
                </a:cubicBezTo>
                <a:cubicBezTo>
                  <a:pt x="227" y="109"/>
                  <a:pt x="227" y="109"/>
                  <a:pt x="227" y="109"/>
                </a:cubicBezTo>
                <a:cubicBezTo>
                  <a:pt x="226" y="109"/>
                  <a:pt x="226" y="109"/>
                  <a:pt x="226" y="109"/>
                </a:cubicBezTo>
                <a:cubicBezTo>
                  <a:pt x="225" y="109"/>
                  <a:pt x="225" y="109"/>
                  <a:pt x="224" y="109"/>
                </a:cubicBezTo>
                <a:cubicBezTo>
                  <a:pt x="224" y="109"/>
                  <a:pt x="223" y="110"/>
                  <a:pt x="222" y="109"/>
                </a:cubicBezTo>
                <a:cubicBezTo>
                  <a:pt x="220" y="109"/>
                  <a:pt x="220" y="108"/>
                  <a:pt x="220" y="104"/>
                </a:cubicBezTo>
                <a:cubicBezTo>
                  <a:pt x="220" y="103"/>
                  <a:pt x="220" y="103"/>
                  <a:pt x="220" y="102"/>
                </a:cubicBezTo>
                <a:cubicBezTo>
                  <a:pt x="220" y="101"/>
                  <a:pt x="219" y="101"/>
                  <a:pt x="219" y="102"/>
                </a:cubicBezTo>
                <a:cubicBezTo>
                  <a:pt x="218" y="102"/>
                  <a:pt x="218" y="102"/>
                  <a:pt x="218" y="101"/>
                </a:cubicBezTo>
                <a:cubicBezTo>
                  <a:pt x="217" y="101"/>
                  <a:pt x="217" y="101"/>
                  <a:pt x="217" y="101"/>
                </a:cubicBezTo>
                <a:cubicBezTo>
                  <a:pt x="217" y="102"/>
                  <a:pt x="217" y="102"/>
                  <a:pt x="216" y="102"/>
                </a:cubicBezTo>
                <a:cubicBezTo>
                  <a:pt x="215" y="101"/>
                  <a:pt x="215" y="101"/>
                  <a:pt x="215" y="99"/>
                </a:cubicBezTo>
                <a:cubicBezTo>
                  <a:pt x="215" y="99"/>
                  <a:pt x="215" y="98"/>
                  <a:pt x="214" y="98"/>
                </a:cubicBezTo>
                <a:cubicBezTo>
                  <a:pt x="214" y="98"/>
                  <a:pt x="214" y="97"/>
                  <a:pt x="214" y="97"/>
                </a:cubicBezTo>
                <a:cubicBezTo>
                  <a:pt x="214" y="96"/>
                  <a:pt x="214" y="96"/>
                  <a:pt x="214" y="96"/>
                </a:cubicBezTo>
                <a:cubicBezTo>
                  <a:pt x="213" y="96"/>
                  <a:pt x="213" y="95"/>
                  <a:pt x="213" y="95"/>
                </a:cubicBezTo>
                <a:cubicBezTo>
                  <a:pt x="213" y="95"/>
                  <a:pt x="213" y="95"/>
                  <a:pt x="213" y="95"/>
                </a:cubicBezTo>
                <a:cubicBezTo>
                  <a:pt x="213" y="95"/>
                  <a:pt x="213" y="95"/>
                  <a:pt x="213" y="95"/>
                </a:cubicBezTo>
                <a:cubicBezTo>
                  <a:pt x="213" y="96"/>
                  <a:pt x="212" y="96"/>
                  <a:pt x="212" y="96"/>
                </a:cubicBezTo>
                <a:cubicBezTo>
                  <a:pt x="212" y="95"/>
                  <a:pt x="211" y="96"/>
                  <a:pt x="211" y="96"/>
                </a:cubicBezTo>
                <a:cubicBezTo>
                  <a:pt x="211" y="96"/>
                  <a:pt x="211" y="96"/>
                  <a:pt x="211" y="96"/>
                </a:cubicBezTo>
                <a:cubicBezTo>
                  <a:pt x="210" y="96"/>
                  <a:pt x="209" y="93"/>
                  <a:pt x="209" y="91"/>
                </a:cubicBezTo>
                <a:cubicBezTo>
                  <a:pt x="209" y="89"/>
                  <a:pt x="208" y="88"/>
                  <a:pt x="206" y="87"/>
                </a:cubicBezTo>
                <a:cubicBezTo>
                  <a:pt x="206" y="87"/>
                  <a:pt x="205" y="87"/>
                  <a:pt x="205" y="87"/>
                </a:cubicBezTo>
                <a:cubicBezTo>
                  <a:pt x="205" y="87"/>
                  <a:pt x="205" y="88"/>
                  <a:pt x="205" y="87"/>
                </a:cubicBezTo>
                <a:cubicBezTo>
                  <a:pt x="205" y="87"/>
                  <a:pt x="204" y="87"/>
                  <a:pt x="204" y="88"/>
                </a:cubicBezTo>
                <a:cubicBezTo>
                  <a:pt x="204" y="89"/>
                  <a:pt x="202" y="85"/>
                  <a:pt x="202" y="84"/>
                </a:cubicBezTo>
                <a:cubicBezTo>
                  <a:pt x="203" y="83"/>
                  <a:pt x="203" y="82"/>
                  <a:pt x="202" y="82"/>
                </a:cubicBezTo>
                <a:cubicBezTo>
                  <a:pt x="202" y="82"/>
                  <a:pt x="202" y="82"/>
                  <a:pt x="202" y="81"/>
                </a:cubicBezTo>
                <a:cubicBezTo>
                  <a:pt x="203" y="81"/>
                  <a:pt x="203" y="80"/>
                  <a:pt x="202" y="80"/>
                </a:cubicBezTo>
                <a:cubicBezTo>
                  <a:pt x="201" y="78"/>
                  <a:pt x="200" y="78"/>
                  <a:pt x="199" y="79"/>
                </a:cubicBezTo>
                <a:cubicBezTo>
                  <a:pt x="198" y="79"/>
                  <a:pt x="198" y="79"/>
                  <a:pt x="198" y="79"/>
                </a:cubicBezTo>
                <a:cubicBezTo>
                  <a:pt x="197" y="79"/>
                  <a:pt x="196" y="76"/>
                  <a:pt x="196" y="76"/>
                </a:cubicBezTo>
                <a:cubicBezTo>
                  <a:pt x="196" y="76"/>
                  <a:pt x="196" y="75"/>
                  <a:pt x="196" y="74"/>
                </a:cubicBezTo>
                <a:cubicBezTo>
                  <a:pt x="195" y="73"/>
                  <a:pt x="194" y="72"/>
                  <a:pt x="194" y="73"/>
                </a:cubicBezTo>
                <a:cubicBezTo>
                  <a:pt x="194" y="73"/>
                  <a:pt x="194" y="73"/>
                  <a:pt x="194" y="73"/>
                </a:cubicBezTo>
                <a:cubicBezTo>
                  <a:pt x="193" y="73"/>
                  <a:pt x="193" y="73"/>
                  <a:pt x="193" y="74"/>
                </a:cubicBezTo>
                <a:cubicBezTo>
                  <a:pt x="193" y="74"/>
                  <a:pt x="193" y="74"/>
                  <a:pt x="192" y="75"/>
                </a:cubicBezTo>
                <a:cubicBezTo>
                  <a:pt x="191" y="75"/>
                  <a:pt x="191" y="75"/>
                  <a:pt x="191" y="75"/>
                </a:cubicBezTo>
                <a:cubicBezTo>
                  <a:pt x="190" y="74"/>
                  <a:pt x="190" y="74"/>
                  <a:pt x="190" y="74"/>
                </a:cubicBezTo>
                <a:cubicBezTo>
                  <a:pt x="190" y="74"/>
                  <a:pt x="190" y="73"/>
                  <a:pt x="190" y="73"/>
                </a:cubicBezTo>
                <a:cubicBezTo>
                  <a:pt x="190" y="73"/>
                  <a:pt x="190" y="72"/>
                  <a:pt x="189" y="70"/>
                </a:cubicBezTo>
                <a:cubicBezTo>
                  <a:pt x="187" y="69"/>
                  <a:pt x="187" y="69"/>
                  <a:pt x="186" y="70"/>
                </a:cubicBezTo>
                <a:cubicBezTo>
                  <a:pt x="186" y="71"/>
                  <a:pt x="185" y="71"/>
                  <a:pt x="185" y="71"/>
                </a:cubicBezTo>
                <a:cubicBezTo>
                  <a:pt x="185" y="70"/>
                  <a:pt x="185" y="70"/>
                  <a:pt x="184" y="71"/>
                </a:cubicBezTo>
                <a:cubicBezTo>
                  <a:pt x="184" y="72"/>
                  <a:pt x="183" y="73"/>
                  <a:pt x="183" y="72"/>
                </a:cubicBezTo>
                <a:cubicBezTo>
                  <a:pt x="183" y="72"/>
                  <a:pt x="182" y="73"/>
                  <a:pt x="182" y="73"/>
                </a:cubicBezTo>
                <a:cubicBezTo>
                  <a:pt x="182" y="74"/>
                  <a:pt x="182" y="74"/>
                  <a:pt x="182" y="74"/>
                </a:cubicBezTo>
                <a:cubicBezTo>
                  <a:pt x="181" y="74"/>
                  <a:pt x="180" y="71"/>
                  <a:pt x="181" y="70"/>
                </a:cubicBezTo>
                <a:cubicBezTo>
                  <a:pt x="182" y="69"/>
                  <a:pt x="182" y="69"/>
                  <a:pt x="182" y="69"/>
                </a:cubicBezTo>
                <a:cubicBezTo>
                  <a:pt x="182" y="69"/>
                  <a:pt x="183" y="69"/>
                  <a:pt x="183" y="68"/>
                </a:cubicBezTo>
                <a:cubicBezTo>
                  <a:pt x="183" y="68"/>
                  <a:pt x="183" y="68"/>
                  <a:pt x="184" y="67"/>
                </a:cubicBezTo>
                <a:cubicBezTo>
                  <a:pt x="184" y="67"/>
                  <a:pt x="185" y="66"/>
                  <a:pt x="185" y="66"/>
                </a:cubicBezTo>
                <a:cubicBezTo>
                  <a:pt x="185" y="66"/>
                  <a:pt x="186" y="65"/>
                  <a:pt x="187" y="65"/>
                </a:cubicBezTo>
                <a:cubicBezTo>
                  <a:pt x="188" y="64"/>
                  <a:pt x="188" y="64"/>
                  <a:pt x="189" y="65"/>
                </a:cubicBezTo>
                <a:cubicBezTo>
                  <a:pt x="189" y="65"/>
                  <a:pt x="189" y="65"/>
                  <a:pt x="189" y="65"/>
                </a:cubicBezTo>
                <a:cubicBezTo>
                  <a:pt x="189" y="65"/>
                  <a:pt x="189" y="65"/>
                  <a:pt x="189" y="65"/>
                </a:cubicBezTo>
                <a:cubicBezTo>
                  <a:pt x="190" y="66"/>
                  <a:pt x="190" y="66"/>
                  <a:pt x="190" y="66"/>
                </a:cubicBezTo>
                <a:cubicBezTo>
                  <a:pt x="191" y="66"/>
                  <a:pt x="191" y="67"/>
                  <a:pt x="191" y="67"/>
                </a:cubicBezTo>
                <a:cubicBezTo>
                  <a:pt x="190" y="67"/>
                  <a:pt x="190" y="67"/>
                  <a:pt x="191" y="67"/>
                </a:cubicBezTo>
                <a:cubicBezTo>
                  <a:pt x="191" y="68"/>
                  <a:pt x="191" y="68"/>
                  <a:pt x="191" y="68"/>
                </a:cubicBezTo>
                <a:cubicBezTo>
                  <a:pt x="191" y="68"/>
                  <a:pt x="191" y="68"/>
                  <a:pt x="191" y="69"/>
                </a:cubicBezTo>
                <a:cubicBezTo>
                  <a:pt x="191" y="69"/>
                  <a:pt x="191" y="69"/>
                  <a:pt x="191" y="69"/>
                </a:cubicBezTo>
                <a:cubicBezTo>
                  <a:pt x="191" y="69"/>
                  <a:pt x="191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0"/>
                  <a:pt x="191" y="71"/>
                  <a:pt x="192" y="71"/>
                </a:cubicBezTo>
                <a:cubicBezTo>
                  <a:pt x="192" y="71"/>
                  <a:pt x="192" y="71"/>
                  <a:pt x="192" y="70"/>
                </a:cubicBezTo>
                <a:cubicBezTo>
                  <a:pt x="192" y="70"/>
                  <a:pt x="193" y="69"/>
                  <a:pt x="193" y="69"/>
                </a:cubicBezTo>
                <a:cubicBezTo>
                  <a:pt x="193" y="69"/>
                  <a:pt x="194" y="68"/>
                  <a:pt x="194" y="68"/>
                </a:cubicBezTo>
                <a:cubicBezTo>
                  <a:pt x="195" y="68"/>
                  <a:pt x="196" y="68"/>
                  <a:pt x="195" y="69"/>
                </a:cubicBezTo>
                <a:cubicBezTo>
                  <a:pt x="195" y="69"/>
                  <a:pt x="195" y="69"/>
                  <a:pt x="196" y="69"/>
                </a:cubicBezTo>
                <a:cubicBezTo>
                  <a:pt x="196" y="69"/>
                  <a:pt x="197" y="70"/>
                  <a:pt x="197" y="71"/>
                </a:cubicBezTo>
                <a:cubicBezTo>
                  <a:pt x="196" y="71"/>
                  <a:pt x="197" y="71"/>
                  <a:pt x="197" y="71"/>
                </a:cubicBezTo>
                <a:cubicBezTo>
                  <a:pt x="197" y="71"/>
                  <a:pt x="197" y="71"/>
                  <a:pt x="198" y="72"/>
                </a:cubicBezTo>
                <a:cubicBezTo>
                  <a:pt x="198" y="72"/>
                  <a:pt x="198" y="73"/>
                  <a:pt x="198" y="73"/>
                </a:cubicBezTo>
                <a:cubicBezTo>
                  <a:pt x="198" y="73"/>
                  <a:pt x="199" y="73"/>
                  <a:pt x="199" y="73"/>
                </a:cubicBezTo>
                <a:cubicBezTo>
                  <a:pt x="199" y="74"/>
                  <a:pt x="200" y="74"/>
                  <a:pt x="200" y="74"/>
                </a:cubicBezTo>
                <a:cubicBezTo>
                  <a:pt x="201" y="74"/>
                  <a:pt x="201" y="74"/>
                  <a:pt x="201" y="74"/>
                </a:cubicBezTo>
                <a:cubicBezTo>
                  <a:pt x="201" y="75"/>
                  <a:pt x="201" y="75"/>
                  <a:pt x="201" y="75"/>
                </a:cubicBezTo>
                <a:cubicBezTo>
                  <a:pt x="202" y="74"/>
                  <a:pt x="204" y="76"/>
                  <a:pt x="204" y="77"/>
                </a:cubicBezTo>
                <a:cubicBezTo>
                  <a:pt x="204" y="77"/>
                  <a:pt x="204" y="78"/>
                  <a:pt x="204" y="78"/>
                </a:cubicBezTo>
                <a:cubicBezTo>
                  <a:pt x="205" y="79"/>
                  <a:pt x="205" y="81"/>
                  <a:pt x="205" y="82"/>
                </a:cubicBezTo>
                <a:cubicBezTo>
                  <a:pt x="205" y="82"/>
                  <a:pt x="205" y="82"/>
                  <a:pt x="205" y="83"/>
                </a:cubicBezTo>
                <a:cubicBezTo>
                  <a:pt x="205" y="84"/>
                  <a:pt x="205" y="84"/>
                  <a:pt x="205" y="83"/>
                </a:cubicBezTo>
                <a:cubicBezTo>
                  <a:pt x="206" y="83"/>
                  <a:pt x="206" y="83"/>
                  <a:pt x="207" y="84"/>
                </a:cubicBezTo>
                <a:cubicBezTo>
                  <a:pt x="207" y="84"/>
                  <a:pt x="208" y="84"/>
                  <a:pt x="208" y="84"/>
                </a:cubicBezTo>
                <a:cubicBezTo>
                  <a:pt x="208" y="84"/>
                  <a:pt x="208" y="85"/>
                  <a:pt x="208" y="85"/>
                </a:cubicBezTo>
                <a:cubicBezTo>
                  <a:pt x="208" y="85"/>
                  <a:pt x="209" y="85"/>
                  <a:pt x="209" y="85"/>
                </a:cubicBezTo>
                <a:cubicBezTo>
                  <a:pt x="209" y="85"/>
                  <a:pt x="210" y="85"/>
                  <a:pt x="210" y="85"/>
                </a:cubicBezTo>
                <a:cubicBezTo>
                  <a:pt x="210" y="85"/>
                  <a:pt x="210" y="85"/>
                  <a:pt x="210" y="85"/>
                </a:cubicBezTo>
                <a:cubicBezTo>
                  <a:pt x="210" y="85"/>
                  <a:pt x="211" y="86"/>
                  <a:pt x="211" y="86"/>
                </a:cubicBezTo>
                <a:cubicBezTo>
                  <a:pt x="211" y="87"/>
                  <a:pt x="211" y="87"/>
                  <a:pt x="211" y="87"/>
                </a:cubicBezTo>
                <a:cubicBezTo>
                  <a:pt x="212" y="87"/>
                  <a:pt x="212" y="88"/>
                  <a:pt x="211" y="89"/>
                </a:cubicBezTo>
                <a:cubicBezTo>
                  <a:pt x="211" y="89"/>
                  <a:pt x="211" y="90"/>
                  <a:pt x="211" y="90"/>
                </a:cubicBezTo>
                <a:cubicBezTo>
                  <a:pt x="211" y="90"/>
                  <a:pt x="211" y="90"/>
                  <a:pt x="211" y="91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0" y="91"/>
                  <a:pt x="210" y="92"/>
                  <a:pt x="211" y="92"/>
                </a:cubicBezTo>
                <a:cubicBezTo>
                  <a:pt x="211" y="92"/>
                  <a:pt x="211" y="93"/>
                  <a:pt x="211" y="93"/>
                </a:cubicBezTo>
                <a:cubicBezTo>
                  <a:pt x="212" y="93"/>
                  <a:pt x="212" y="93"/>
                  <a:pt x="213" y="93"/>
                </a:cubicBezTo>
                <a:cubicBezTo>
                  <a:pt x="214" y="92"/>
                  <a:pt x="215" y="92"/>
                  <a:pt x="215" y="93"/>
                </a:cubicBezTo>
                <a:cubicBezTo>
                  <a:pt x="216" y="93"/>
                  <a:pt x="216" y="93"/>
                  <a:pt x="216" y="94"/>
                </a:cubicBezTo>
                <a:cubicBezTo>
                  <a:pt x="216" y="94"/>
                  <a:pt x="216" y="95"/>
                  <a:pt x="216" y="94"/>
                </a:cubicBezTo>
                <a:cubicBezTo>
                  <a:pt x="217" y="94"/>
                  <a:pt x="217" y="94"/>
                  <a:pt x="216" y="95"/>
                </a:cubicBezTo>
                <a:cubicBezTo>
                  <a:pt x="216" y="96"/>
                  <a:pt x="217" y="98"/>
                  <a:pt x="218" y="98"/>
                </a:cubicBezTo>
                <a:cubicBezTo>
                  <a:pt x="219" y="98"/>
                  <a:pt x="220" y="99"/>
                  <a:pt x="220" y="99"/>
                </a:cubicBezTo>
                <a:cubicBezTo>
                  <a:pt x="220" y="100"/>
                  <a:pt x="220" y="100"/>
                  <a:pt x="221" y="100"/>
                </a:cubicBezTo>
                <a:cubicBezTo>
                  <a:pt x="222" y="100"/>
                  <a:pt x="222" y="100"/>
                  <a:pt x="221" y="101"/>
                </a:cubicBezTo>
                <a:cubicBezTo>
                  <a:pt x="221" y="102"/>
                  <a:pt x="221" y="102"/>
                  <a:pt x="221" y="102"/>
                </a:cubicBezTo>
                <a:cubicBezTo>
                  <a:pt x="222" y="102"/>
                  <a:pt x="223" y="103"/>
                  <a:pt x="222" y="104"/>
                </a:cubicBezTo>
                <a:cubicBezTo>
                  <a:pt x="222" y="104"/>
                  <a:pt x="222" y="104"/>
                  <a:pt x="222" y="104"/>
                </a:cubicBezTo>
                <a:cubicBezTo>
                  <a:pt x="222" y="104"/>
                  <a:pt x="222" y="105"/>
                  <a:pt x="222" y="105"/>
                </a:cubicBezTo>
                <a:cubicBezTo>
                  <a:pt x="222" y="107"/>
                  <a:pt x="223" y="107"/>
                  <a:pt x="224" y="107"/>
                </a:cubicBezTo>
                <a:cubicBezTo>
                  <a:pt x="225" y="106"/>
                  <a:pt x="226" y="107"/>
                  <a:pt x="226" y="107"/>
                </a:cubicBezTo>
                <a:cubicBezTo>
                  <a:pt x="227" y="107"/>
                  <a:pt x="228" y="107"/>
                  <a:pt x="228" y="107"/>
                </a:cubicBezTo>
                <a:cubicBezTo>
                  <a:pt x="229" y="107"/>
                  <a:pt x="229" y="107"/>
                  <a:pt x="229" y="107"/>
                </a:cubicBezTo>
                <a:cubicBezTo>
                  <a:pt x="229" y="107"/>
                  <a:pt x="229" y="108"/>
                  <a:pt x="230" y="108"/>
                </a:cubicBezTo>
                <a:cubicBezTo>
                  <a:pt x="230" y="108"/>
                  <a:pt x="231" y="109"/>
                  <a:pt x="230" y="109"/>
                </a:cubicBezTo>
                <a:cubicBezTo>
                  <a:pt x="230" y="109"/>
                  <a:pt x="230" y="110"/>
                  <a:pt x="230" y="110"/>
                </a:cubicBezTo>
                <a:cubicBezTo>
                  <a:pt x="231" y="109"/>
                  <a:pt x="232" y="111"/>
                  <a:pt x="232" y="112"/>
                </a:cubicBezTo>
                <a:cubicBezTo>
                  <a:pt x="231" y="112"/>
                  <a:pt x="233" y="114"/>
                  <a:pt x="235" y="114"/>
                </a:cubicBezTo>
                <a:cubicBezTo>
                  <a:pt x="238" y="116"/>
                  <a:pt x="238" y="116"/>
                  <a:pt x="238" y="116"/>
                </a:cubicBezTo>
                <a:cubicBezTo>
                  <a:pt x="238" y="116"/>
                  <a:pt x="238" y="117"/>
                  <a:pt x="238" y="117"/>
                </a:cubicBezTo>
                <a:cubicBezTo>
                  <a:pt x="238" y="117"/>
                  <a:pt x="238" y="117"/>
                  <a:pt x="238" y="117"/>
                </a:cubicBezTo>
                <a:cubicBezTo>
                  <a:pt x="238" y="117"/>
                  <a:pt x="239" y="117"/>
                  <a:pt x="239" y="116"/>
                </a:cubicBezTo>
                <a:cubicBezTo>
                  <a:pt x="240" y="116"/>
                  <a:pt x="240" y="116"/>
                  <a:pt x="240" y="117"/>
                </a:cubicBezTo>
                <a:cubicBezTo>
                  <a:pt x="239" y="117"/>
                  <a:pt x="240" y="118"/>
                  <a:pt x="241" y="118"/>
                </a:cubicBezTo>
                <a:cubicBezTo>
                  <a:pt x="242" y="117"/>
                  <a:pt x="242" y="117"/>
                  <a:pt x="242" y="117"/>
                </a:cubicBezTo>
                <a:cubicBezTo>
                  <a:pt x="241" y="116"/>
                  <a:pt x="241" y="116"/>
                  <a:pt x="242" y="116"/>
                </a:cubicBezTo>
                <a:cubicBezTo>
                  <a:pt x="242" y="116"/>
                  <a:pt x="242" y="117"/>
                  <a:pt x="242" y="117"/>
                </a:cubicBezTo>
                <a:cubicBezTo>
                  <a:pt x="242" y="118"/>
                  <a:pt x="242" y="118"/>
                  <a:pt x="243" y="118"/>
                </a:cubicBezTo>
                <a:cubicBezTo>
                  <a:pt x="243" y="118"/>
                  <a:pt x="244" y="119"/>
                  <a:pt x="243" y="119"/>
                </a:cubicBezTo>
                <a:cubicBezTo>
                  <a:pt x="243" y="119"/>
                  <a:pt x="244" y="120"/>
                  <a:pt x="244" y="120"/>
                </a:cubicBezTo>
                <a:cubicBezTo>
                  <a:pt x="245" y="121"/>
                  <a:pt x="246" y="123"/>
                  <a:pt x="246" y="125"/>
                </a:cubicBezTo>
                <a:cubicBezTo>
                  <a:pt x="246" y="125"/>
                  <a:pt x="245" y="126"/>
                  <a:pt x="245" y="126"/>
                </a:cubicBezTo>
                <a:cubicBezTo>
                  <a:pt x="245" y="126"/>
                  <a:pt x="245" y="125"/>
                  <a:pt x="244" y="125"/>
                </a:cubicBezTo>
                <a:close/>
                <a:moveTo>
                  <a:pt x="256" y="116"/>
                </a:moveTo>
                <a:cubicBezTo>
                  <a:pt x="256" y="116"/>
                  <a:pt x="256" y="115"/>
                  <a:pt x="256" y="115"/>
                </a:cubicBezTo>
                <a:cubicBezTo>
                  <a:pt x="256" y="114"/>
                  <a:pt x="256" y="114"/>
                  <a:pt x="255" y="115"/>
                </a:cubicBezTo>
                <a:cubicBezTo>
                  <a:pt x="255" y="115"/>
                  <a:pt x="255" y="115"/>
                  <a:pt x="254" y="115"/>
                </a:cubicBezTo>
                <a:cubicBezTo>
                  <a:pt x="254" y="115"/>
                  <a:pt x="253" y="115"/>
                  <a:pt x="254" y="115"/>
                </a:cubicBezTo>
                <a:cubicBezTo>
                  <a:pt x="254" y="115"/>
                  <a:pt x="254" y="114"/>
                  <a:pt x="253" y="114"/>
                </a:cubicBezTo>
                <a:cubicBezTo>
                  <a:pt x="253" y="113"/>
                  <a:pt x="252" y="113"/>
                  <a:pt x="252" y="112"/>
                </a:cubicBezTo>
                <a:cubicBezTo>
                  <a:pt x="252" y="112"/>
                  <a:pt x="252" y="112"/>
                  <a:pt x="252" y="112"/>
                </a:cubicBezTo>
                <a:cubicBezTo>
                  <a:pt x="252" y="113"/>
                  <a:pt x="252" y="113"/>
                  <a:pt x="251" y="113"/>
                </a:cubicBezTo>
                <a:cubicBezTo>
                  <a:pt x="251" y="112"/>
                  <a:pt x="251" y="112"/>
                  <a:pt x="250" y="112"/>
                </a:cubicBezTo>
                <a:cubicBezTo>
                  <a:pt x="249" y="111"/>
                  <a:pt x="248" y="109"/>
                  <a:pt x="247" y="107"/>
                </a:cubicBezTo>
                <a:cubicBezTo>
                  <a:pt x="247" y="106"/>
                  <a:pt x="246" y="105"/>
                  <a:pt x="246" y="105"/>
                </a:cubicBezTo>
                <a:cubicBezTo>
                  <a:pt x="246" y="105"/>
                  <a:pt x="245" y="103"/>
                  <a:pt x="245" y="102"/>
                </a:cubicBezTo>
                <a:cubicBezTo>
                  <a:pt x="245" y="102"/>
                  <a:pt x="244" y="100"/>
                  <a:pt x="243" y="99"/>
                </a:cubicBezTo>
                <a:cubicBezTo>
                  <a:pt x="241" y="97"/>
                  <a:pt x="240" y="95"/>
                  <a:pt x="240" y="95"/>
                </a:cubicBezTo>
                <a:cubicBezTo>
                  <a:pt x="240" y="95"/>
                  <a:pt x="240" y="94"/>
                  <a:pt x="239" y="93"/>
                </a:cubicBezTo>
                <a:cubicBezTo>
                  <a:pt x="239" y="92"/>
                  <a:pt x="238" y="91"/>
                  <a:pt x="238" y="91"/>
                </a:cubicBezTo>
                <a:cubicBezTo>
                  <a:pt x="238" y="90"/>
                  <a:pt x="237" y="89"/>
                  <a:pt x="237" y="88"/>
                </a:cubicBezTo>
                <a:cubicBezTo>
                  <a:pt x="236" y="88"/>
                  <a:pt x="236" y="88"/>
                  <a:pt x="236" y="88"/>
                </a:cubicBezTo>
                <a:cubicBezTo>
                  <a:pt x="236" y="88"/>
                  <a:pt x="236" y="88"/>
                  <a:pt x="236" y="87"/>
                </a:cubicBezTo>
                <a:cubicBezTo>
                  <a:pt x="235" y="87"/>
                  <a:pt x="235" y="87"/>
                  <a:pt x="235" y="87"/>
                </a:cubicBezTo>
                <a:cubicBezTo>
                  <a:pt x="235" y="87"/>
                  <a:pt x="235" y="86"/>
                  <a:pt x="234" y="86"/>
                </a:cubicBezTo>
                <a:cubicBezTo>
                  <a:pt x="233" y="86"/>
                  <a:pt x="233" y="86"/>
                  <a:pt x="232" y="85"/>
                </a:cubicBezTo>
                <a:cubicBezTo>
                  <a:pt x="232" y="83"/>
                  <a:pt x="231" y="78"/>
                  <a:pt x="232" y="77"/>
                </a:cubicBezTo>
                <a:cubicBezTo>
                  <a:pt x="232" y="77"/>
                  <a:pt x="232" y="76"/>
                  <a:pt x="230" y="76"/>
                </a:cubicBezTo>
                <a:cubicBezTo>
                  <a:pt x="227" y="76"/>
                  <a:pt x="226" y="76"/>
                  <a:pt x="225" y="74"/>
                </a:cubicBezTo>
                <a:cubicBezTo>
                  <a:pt x="225" y="73"/>
                  <a:pt x="225" y="72"/>
                  <a:pt x="225" y="72"/>
                </a:cubicBezTo>
                <a:cubicBezTo>
                  <a:pt x="225" y="71"/>
                  <a:pt x="224" y="68"/>
                  <a:pt x="223" y="68"/>
                </a:cubicBezTo>
                <a:cubicBezTo>
                  <a:pt x="223" y="68"/>
                  <a:pt x="222" y="68"/>
                  <a:pt x="222" y="68"/>
                </a:cubicBezTo>
                <a:cubicBezTo>
                  <a:pt x="221" y="69"/>
                  <a:pt x="217" y="69"/>
                  <a:pt x="217" y="69"/>
                </a:cubicBezTo>
                <a:cubicBezTo>
                  <a:pt x="217" y="68"/>
                  <a:pt x="217" y="68"/>
                  <a:pt x="217" y="68"/>
                </a:cubicBezTo>
                <a:cubicBezTo>
                  <a:pt x="217" y="68"/>
                  <a:pt x="217" y="67"/>
                  <a:pt x="216" y="65"/>
                </a:cubicBezTo>
                <a:cubicBezTo>
                  <a:pt x="216" y="63"/>
                  <a:pt x="216" y="62"/>
                  <a:pt x="216" y="62"/>
                </a:cubicBezTo>
                <a:cubicBezTo>
                  <a:pt x="216" y="61"/>
                  <a:pt x="215" y="62"/>
                  <a:pt x="215" y="62"/>
                </a:cubicBezTo>
                <a:cubicBezTo>
                  <a:pt x="214" y="62"/>
                  <a:pt x="213" y="61"/>
                  <a:pt x="213" y="59"/>
                </a:cubicBezTo>
                <a:cubicBezTo>
                  <a:pt x="212" y="58"/>
                  <a:pt x="212" y="57"/>
                  <a:pt x="212" y="57"/>
                </a:cubicBezTo>
                <a:cubicBezTo>
                  <a:pt x="212" y="57"/>
                  <a:pt x="211" y="57"/>
                  <a:pt x="211" y="58"/>
                </a:cubicBezTo>
                <a:cubicBezTo>
                  <a:pt x="210" y="58"/>
                  <a:pt x="207" y="58"/>
                  <a:pt x="206" y="58"/>
                </a:cubicBezTo>
                <a:cubicBezTo>
                  <a:pt x="206" y="58"/>
                  <a:pt x="206" y="57"/>
                  <a:pt x="206" y="56"/>
                </a:cubicBezTo>
                <a:cubicBezTo>
                  <a:pt x="205" y="56"/>
                  <a:pt x="205" y="55"/>
                  <a:pt x="205" y="54"/>
                </a:cubicBezTo>
                <a:cubicBezTo>
                  <a:pt x="205" y="53"/>
                  <a:pt x="205" y="53"/>
                  <a:pt x="205" y="53"/>
                </a:cubicBezTo>
                <a:cubicBezTo>
                  <a:pt x="204" y="54"/>
                  <a:pt x="204" y="54"/>
                  <a:pt x="204" y="54"/>
                </a:cubicBezTo>
                <a:cubicBezTo>
                  <a:pt x="201" y="55"/>
                  <a:pt x="199" y="56"/>
                  <a:pt x="199" y="56"/>
                </a:cubicBezTo>
                <a:cubicBezTo>
                  <a:pt x="199" y="56"/>
                  <a:pt x="198" y="55"/>
                  <a:pt x="198" y="54"/>
                </a:cubicBezTo>
                <a:cubicBezTo>
                  <a:pt x="197" y="53"/>
                  <a:pt x="197" y="53"/>
                  <a:pt x="197" y="53"/>
                </a:cubicBezTo>
                <a:cubicBezTo>
                  <a:pt x="196" y="53"/>
                  <a:pt x="196" y="53"/>
                  <a:pt x="196" y="53"/>
                </a:cubicBezTo>
                <a:cubicBezTo>
                  <a:pt x="196" y="54"/>
                  <a:pt x="195" y="54"/>
                  <a:pt x="195" y="54"/>
                </a:cubicBezTo>
                <a:cubicBezTo>
                  <a:pt x="195" y="54"/>
                  <a:pt x="194" y="55"/>
                  <a:pt x="194" y="56"/>
                </a:cubicBezTo>
                <a:cubicBezTo>
                  <a:pt x="192" y="57"/>
                  <a:pt x="191" y="57"/>
                  <a:pt x="191" y="55"/>
                </a:cubicBezTo>
                <a:cubicBezTo>
                  <a:pt x="191" y="54"/>
                  <a:pt x="191" y="54"/>
                  <a:pt x="190" y="55"/>
                </a:cubicBezTo>
                <a:cubicBezTo>
                  <a:pt x="190" y="55"/>
                  <a:pt x="190" y="55"/>
                  <a:pt x="190" y="54"/>
                </a:cubicBezTo>
                <a:cubicBezTo>
                  <a:pt x="189" y="54"/>
                  <a:pt x="190" y="52"/>
                  <a:pt x="190" y="52"/>
                </a:cubicBezTo>
                <a:cubicBezTo>
                  <a:pt x="190" y="53"/>
                  <a:pt x="191" y="52"/>
                  <a:pt x="191" y="51"/>
                </a:cubicBezTo>
                <a:cubicBezTo>
                  <a:pt x="192" y="51"/>
                  <a:pt x="192" y="50"/>
                  <a:pt x="193" y="50"/>
                </a:cubicBezTo>
                <a:cubicBezTo>
                  <a:pt x="193" y="51"/>
                  <a:pt x="195" y="48"/>
                  <a:pt x="195" y="48"/>
                </a:cubicBezTo>
                <a:cubicBezTo>
                  <a:pt x="195" y="48"/>
                  <a:pt x="196" y="47"/>
                  <a:pt x="197" y="47"/>
                </a:cubicBezTo>
                <a:cubicBezTo>
                  <a:pt x="197" y="47"/>
                  <a:pt x="197" y="47"/>
                  <a:pt x="197" y="48"/>
                </a:cubicBezTo>
                <a:cubicBezTo>
                  <a:pt x="197" y="48"/>
                  <a:pt x="197" y="48"/>
                  <a:pt x="197" y="48"/>
                </a:cubicBezTo>
                <a:cubicBezTo>
                  <a:pt x="198" y="48"/>
                  <a:pt x="198" y="48"/>
                  <a:pt x="198" y="49"/>
                </a:cubicBezTo>
                <a:cubicBezTo>
                  <a:pt x="198" y="49"/>
                  <a:pt x="198" y="49"/>
                  <a:pt x="198" y="49"/>
                </a:cubicBezTo>
                <a:cubicBezTo>
                  <a:pt x="199" y="50"/>
                  <a:pt x="199" y="50"/>
                  <a:pt x="198" y="51"/>
                </a:cubicBezTo>
                <a:cubicBezTo>
                  <a:pt x="198" y="51"/>
                  <a:pt x="199" y="52"/>
                  <a:pt x="200" y="52"/>
                </a:cubicBezTo>
                <a:cubicBezTo>
                  <a:pt x="200" y="52"/>
                  <a:pt x="200" y="52"/>
                  <a:pt x="200" y="52"/>
                </a:cubicBezTo>
                <a:cubicBezTo>
                  <a:pt x="200" y="52"/>
                  <a:pt x="200" y="53"/>
                  <a:pt x="200" y="53"/>
                </a:cubicBezTo>
                <a:cubicBezTo>
                  <a:pt x="200" y="53"/>
                  <a:pt x="200" y="53"/>
                  <a:pt x="200" y="52"/>
                </a:cubicBezTo>
                <a:cubicBezTo>
                  <a:pt x="200" y="52"/>
                  <a:pt x="201" y="52"/>
                  <a:pt x="201" y="52"/>
                </a:cubicBezTo>
                <a:cubicBezTo>
                  <a:pt x="202" y="52"/>
                  <a:pt x="202" y="52"/>
                  <a:pt x="202" y="51"/>
                </a:cubicBezTo>
                <a:cubicBezTo>
                  <a:pt x="202" y="51"/>
                  <a:pt x="202" y="51"/>
                  <a:pt x="203" y="51"/>
                </a:cubicBezTo>
                <a:cubicBezTo>
                  <a:pt x="203" y="51"/>
                  <a:pt x="203" y="50"/>
                  <a:pt x="203" y="50"/>
                </a:cubicBezTo>
                <a:cubicBezTo>
                  <a:pt x="204" y="49"/>
                  <a:pt x="205" y="49"/>
                  <a:pt x="205" y="49"/>
                </a:cubicBezTo>
                <a:cubicBezTo>
                  <a:pt x="206" y="50"/>
                  <a:pt x="207" y="52"/>
                  <a:pt x="207" y="53"/>
                </a:cubicBezTo>
                <a:cubicBezTo>
                  <a:pt x="207" y="54"/>
                  <a:pt x="207" y="54"/>
                  <a:pt x="207" y="54"/>
                </a:cubicBezTo>
                <a:cubicBezTo>
                  <a:pt x="208" y="54"/>
                  <a:pt x="208" y="54"/>
                  <a:pt x="208" y="53"/>
                </a:cubicBezTo>
                <a:cubicBezTo>
                  <a:pt x="208" y="53"/>
                  <a:pt x="208" y="53"/>
                  <a:pt x="208" y="53"/>
                </a:cubicBezTo>
                <a:cubicBezTo>
                  <a:pt x="208" y="54"/>
                  <a:pt x="209" y="54"/>
                  <a:pt x="210" y="54"/>
                </a:cubicBezTo>
                <a:cubicBezTo>
                  <a:pt x="211" y="53"/>
                  <a:pt x="212" y="53"/>
                  <a:pt x="212" y="53"/>
                </a:cubicBezTo>
                <a:cubicBezTo>
                  <a:pt x="212" y="54"/>
                  <a:pt x="212" y="54"/>
                  <a:pt x="212" y="54"/>
                </a:cubicBezTo>
                <a:cubicBezTo>
                  <a:pt x="213" y="53"/>
                  <a:pt x="213" y="54"/>
                  <a:pt x="213" y="55"/>
                </a:cubicBezTo>
                <a:cubicBezTo>
                  <a:pt x="214" y="56"/>
                  <a:pt x="214" y="56"/>
                  <a:pt x="214" y="56"/>
                </a:cubicBezTo>
                <a:cubicBezTo>
                  <a:pt x="215" y="55"/>
                  <a:pt x="216" y="56"/>
                  <a:pt x="216" y="56"/>
                </a:cubicBezTo>
                <a:cubicBezTo>
                  <a:pt x="216" y="57"/>
                  <a:pt x="216" y="57"/>
                  <a:pt x="216" y="57"/>
                </a:cubicBezTo>
                <a:cubicBezTo>
                  <a:pt x="217" y="57"/>
                  <a:pt x="217" y="58"/>
                  <a:pt x="217" y="58"/>
                </a:cubicBezTo>
                <a:cubicBezTo>
                  <a:pt x="217" y="58"/>
                  <a:pt x="217" y="58"/>
                  <a:pt x="218" y="59"/>
                </a:cubicBezTo>
                <a:cubicBezTo>
                  <a:pt x="218" y="59"/>
                  <a:pt x="218" y="59"/>
                  <a:pt x="218" y="60"/>
                </a:cubicBezTo>
                <a:cubicBezTo>
                  <a:pt x="218" y="60"/>
                  <a:pt x="218" y="60"/>
                  <a:pt x="218" y="60"/>
                </a:cubicBezTo>
                <a:cubicBezTo>
                  <a:pt x="219" y="60"/>
                  <a:pt x="219" y="61"/>
                  <a:pt x="219" y="61"/>
                </a:cubicBezTo>
                <a:cubicBezTo>
                  <a:pt x="219" y="61"/>
                  <a:pt x="219" y="62"/>
                  <a:pt x="219" y="62"/>
                </a:cubicBezTo>
                <a:cubicBezTo>
                  <a:pt x="219" y="62"/>
                  <a:pt x="219" y="62"/>
                  <a:pt x="219" y="63"/>
                </a:cubicBezTo>
                <a:cubicBezTo>
                  <a:pt x="219" y="63"/>
                  <a:pt x="219" y="63"/>
                  <a:pt x="220" y="64"/>
                </a:cubicBezTo>
                <a:cubicBezTo>
                  <a:pt x="220" y="64"/>
                  <a:pt x="221" y="64"/>
                  <a:pt x="221" y="64"/>
                </a:cubicBezTo>
                <a:cubicBezTo>
                  <a:pt x="221" y="65"/>
                  <a:pt x="221" y="65"/>
                  <a:pt x="221" y="64"/>
                </a:cubicBezTo>
                <a:cubicBezTo>
                  <a:pt x="221" y="64"/>
                  <a:pt x="222" y="64"/>
                  <a:pt x="222" y="64"/>
                </a:cubicBezTo>
                <a:cubicBezTo>
                  <a:pt x="222" y="64"/>
                  <a:pt x="223" y="64"/>
                  <a:pt x="224" y="65"/>
                </a:cubicBezTo>
                <a:cubicBezTo>
                  <a:pt x="225" y="65"/>
                  <a:pt x="225" y="65"/>
                  <a:pt x="225" y="66"/>
                </a:cubicBezTo>
                <a:cubicBezTo>
                  <a:pt x="226" y="66"/>
                  <a:pt x="226" y="67"/>
                  <a:pt x="226" y="67"/>
                </a:cubicBezTo>
                <a:cubicBezTo>
                  <a:pt x="226" y="67"/>
                  <a:pt x="226" y="67"/>
                  <a:pt x="226" y="67"/>
                </a:cubicBezTo>
                <a:cubicBezTo>
                  <a:pt x="226" y="68"/>
                  <a:pt x="226" y="69"/>
                  <a:pt x="227" y="69"/>
                </a:cubicBezTo>
                <a:cubicBezTo>
                  <a:pt x="227" y="69"/>
                  <a:pt x="227" y="69"/>
                  <a:pt x="226" y="69"/>
                </a:cubicBezTo>
                <a:cubicBezTo>
                  <a:pt x="226" y="69"/>
                  <a:pt x="226" y="70"/>
                  <a:pt x="227" y="70"/>
                </a:cubicBezTo>
                <a:cubicBezTo>
                  <a:pt x="227" y="70"/>
                  <a:pt x="227" y="71"/>
                  <a:pt x="227" y="71"/>
                </a:cubicBezTo>
                <a:cubicBezTo>
                  <a:pt x="227" y="72"/>
                  <a:pt x="228" y="73"/>
                  <a:pt x="228" y="72"/>
                </a:cubicBezTo>
                <a:cubicBezTo>
                  <a:pt x="228" y="72"/>
                  <a:pt x="228" y="72"/>
                  <a:pt x="229" y="72"/>
                </a:cubicBezTo>
                <a:cubicBezTo>
                  <a:pt x="229" y="73"/>
                  <a:pt x="229" y="73"/>
                  <a:pt x="230" y="73"/>
                </a:cubicBezTo>
                <a:cubicBezTo>
                  <a:pt x="231" y="72"/>
                  <a:pt x="231" y="72"/>
                  <a:pt x="231" y="73"/>
                </a:cubicBezTo>
                <a:cubicBezTo>
                  <a:pt x="231" y="74"/>
                  <a:pt x="231" y="74"/>
                  <a:pt x="232" y="73"/>
                </a:cubicBezTo>
                <a:cubicBezTo>
                  <a:pt x="232" y="73"/>
                  <a:pt x="232" y="73"/>
                  <a:pt x="233" y="73"/>
                </a:cubicBezTo>
                <a:cubicBezTo>
                  <a:pt x="234" y="74"/>
                  <a:pt x="234" y="75"/>
                  <a:pt x="233" y="76"/>
                </a:cubicBezTo>
                <a:cubicBezTo>
                  <a:pt x="233" y="76"/>
                  <a:pt x="233" y="77"/>
                  <a:pt x="234" y="77"/>
                </a:cubicBezTo>
                <a:cubicBezTo>
                  <a:pt x="234" y="77"/>
                  <a:pt x="234" y="77"/>
                  <a:pt x="234" y="79"/>
                </a:cubicBezTo>
                <a:cubicBezTo>
                  <a:pt x="234" y="82"/>
                  <a:pt x="234" y="83"/>
                  <a:pt x="236" y="84"/>
                </a:cubicBezTo>
                <a:cubicBezTo>
                  <a:pt x="236" y="84"/>
                  <a:pt x="236" y="84"/>
                  <a:pt x="236" y="84"/>
                </a:cubicBezTo>
                <a:cubicBezTo>
                  <a:pt x="236" y="85"/>
                  <a:pt x="236" y="85"/>
                  <a:pt x="237" y="85"/>
                </a:cubicBezTo>
                <a:cubicBezTo>
                  <a:pt x="237" y="84"/>
                  <a:pt x="237" y="85"/>
                  <a:pt x="238" y="85"/>
                </a:cubicBezTo>
                <a:cubicBezTo>
                  <a:pt x="238" y="86"/>
                  <a:pt x="238" y="87"/>
                  <a:pt x="239" y="87"/>
                </a:cubicBezTo>
                <a:cubicBezTo>
                  <a:pt x="239" y="87"/>
                  <a:pt x="239" y="87"/>
                  <a:pt x="239" y="88"/>
                </a:cubicBezTo>
                <a:cubicBezTo>
                  <a:pt x="239" y="89"/>
                  <a:pt x="239" y="89"/>
                  <a:pt x="240" y="89"/>
                </a:cubicBezTo>
                <a:cubicBezTo>
                  <a:pt x="240" y="88"/>
                  <a:pt x="242" y="90"/>
                  <a:pt x="242" y="91"/>
                </a:cubicBezTo>
                <a:cubicBezTo>
                  <a:pt x="242" y="91"/>
                  <a:pt x="241" y="92"/>
                  <a:pt x="241" y="92"/>
                </a:cubicBezTo>
                <a:cubicBezTo>
                  <a:pt x="241" y="92"/>
                  <a:pt x="241" y="92"/>
                  <a:pt x="242" y="93"/>
                </a:cubicBezTo>
                <a:cubicBezTo>
                  <a:pt x="242" y="93"/>
                  <a:pt x="243" y="93"/>
                  <a:pt x="243" y="93"/>
                </a:cubicBezTo>
                <a:cubicBezTo>
                  <a:pt x="243" y="92"/>
                  <a:pt x="244" y="93"/>
                  <a:pt x="244" y="94"/>
                </a:cubicBezTo>
                <a:cubicBezTo>
                  <a:pt x="244" y="95"/>
                  <a:pt x="244" y="95"/>
                  <a:pt x="244" y="95"/>
                </a:cubicBezTo>
                <a:cubicBezTo>
                  <a:pt x="244" y="95"/>
                  <a:pt x="245" y="96"/>
                  <a:pt x="244" y="96"/>
                </a:cubicBezTo>
                <a:cubicBezTo>
                  <a:pt x="244" y="96"/>
                  <a:pt x="244" y="97"/>
                  <a:pt x="245" y="97"/>
                </a:cubicBezTo>
                <a:cubicBezTo>
                  <a:pt x="245" y="97"/>
                  <a:pt x="245" y="97"/>
                  <a:pt x="245" y="97"/>
                </a:cubicBezTo>
                <a:cubicBezTo>
                  <a:pt x="245" y="97"/>
                  <a:pt x="245" y="98"/>
                  <a:pt x="245" y="98"/>
                </a:cubicBezTo>
                <a:cubicBezTo>
                  <a:pt x="246" y="98"/>
                  <a:pt x="246" y="98"/>
                  <a:pt x="246" y="98"/>
                </a:cubicBezTo>
                <a:cubicBezTo>
                  <a:pt x="247" y="98"/>
                  <a:pt x="247" y="98"/>
                  <a:pt x="247" y="99"/>
                </a:cubicBezTo>
                <a:cubicBezTo>
                  <a:pt x="246" y="99"/>
                  <a:pt x="247" y="99"/>
                  <a:pt x="247" y="99"/>
                </a:cubicBezTo>
                <a:cubicBezTo>
                  <a:pt x="247" y="99"/>
                  <a:pt x="248" y="102"/>
                  <a:pt x="248" y="102"/>
                </a:cubicBezTo>
                <a:cubicBezTo>
                  <a:pt x="248" y="102"/>
                  <a:pt x="248" y="102"/>
                  <a:pt x="249" y="103"/>
                </a:cubicBezTo>
                <a:cubicBezTo>
                  <a:pt x="249" y="104"/>
                  <a:pt x="249" y="104"/>
                  <a:pt x="249" y="104"/>
                </a:cubicBezTo>
                <a:cubicBezTo>
                  <a:pt x="249" y="104"/>
                  <a:pt x="249" y="105"/>
                  <a:pt x="249" y="105"/>
                </a:cubicBezTo>
                <a:cubicBezTo>
                  <a:pt x="249" y="105"/>
                  <a:pt x="250" y="106"/>
                  <a:pt x="251" y="108"/>
                </a:cubicBezTo>
                <a:cubicBezTo>
                  <a:pt x="251" y="109"/>
                  <a:pt x="251" y="109"/>
                  <a:pt x="251" y="109"/>
                </a:cubicBezTo>
                <a:cubicBezTo>
                  <a:pt x="252" y="109"/>
                  <a:pt x="252" y="109"/>
                  <a:pt x="252" y="109"/>
                </a:cubicBezTo>
                <a:cubicBezTo>
                  <a:pt x="252" y="110"/>
                  <a:pt x="252" y="110"/>
                  <a:pt x="252" y="110"/>
                </a:cubicBezTo>
                <a:cubicBezTo>
                  <a:pt x="253" y="111"/>
                  <a:pt x="256" y="112"/>
                  <a:pt x="256" y="112"/>
                </a:cubicBezTo>
                <a:cubicBezTo>
                  <a:pt x="256" y="112"/>
                  <a:pt x="256" y="112"/>
                  <a:pt x="257" y="112"/>
                </a:cubicBezTo>
                <a:cubicBezTo>
                  <a:pt x="257" y="112"/>
                  <a:pt x="257" y="112"/>
                  <a:pt x="257" y="113"/>
                </a:cubicBezTo>
                <a:cubicBezTo>
                  <a:pt x="257" y="113"/>
                  <a:pt x="257" y="113"/>
                  <a:pt x="257" y="113"/>
                </a:cubicBezTo>
                <a:cubicBezTo>
                  <a:pt x="257" y="113"/>
                  <a:pt x="258" y="115"/>
                  <a:pt x="258" y="116"/>
                </a:cubicBezTo>
                <a:cubicBezTo>
                  <a:pt x="258" y="116"/>
                  <a:pt x="258" y="116"/>
                  <a:pt x="259" y="116"/>
                </a:cubicBezTo>
                <a:cubicBezTo>
                  <a:pt x="259" y="115"/>
                  <a:pt x="259" y="115"/>
                  <a:pt x="259" y="116"/>
                </a:cubicBezTo>
                <a:cubicBezTo>
                  <a:pt x="259" y="116"/>
                  <a:pt x="259" y="117"/>
                  <a:pt x="258" y="117"/>
                </a:cubicBezTo>
                <a:cubicBezTo>
                  <a:pt x="257" y="117"/>
                  <a:pt x="256" y="116"/>
                  <a:pt x="256" y="116"/>
                </a:cubicBezTo>
                <a:close/>
                <a:moveTo>
                  <a:pt x="221" y="99"/>
                </a:moveTo>
                <a:cubicBezTo>
                  <a:pt x="221" y="99"/>
                  <a:pt x="221" y="99"/>
                  <a:pt x="221" y="99"/>
                </a:cubicBezTo>
                <a:cubicBezTo>
                  <a:pt x="222" y="99"/>
                  <a:pt x="222" y="99"/>
                  <a:pt x="222" y="99"/>
                </a:cubicBezTo>
                <a:cubicBezTo>
                  <a:pt x="221" y="100"/>
                  <a:pt x="220" y="100"/>
                  <a:pt x="221" y="99"/>
                </a:cubicBezTo>
                <a:close/>
                <a:moveTo>
                  <a:pt x="16" y="91"/>
                </a:moveTo>
                <a:cubicBezTo>
                  <a:pt x="17" y="91"/>
                  <a:pt x="19" y="92"/>
                  <a:pt x="21" y="91"/>
                </a:cubicBezTo>
                <a:cubicBezTo>
                  <a:pt x="24" y="91"/>
                  <a:pt x="27" y="90"/>
                  <a:pt x="27" y="90"/>
                </a:cubicBezTo>
                <a:cubicBezTo>
                  <a:pt x="27" y="90"/>
                  <a:pt x="28" y="90"/>
                  <a:pt x="29" y="90"/>
                </a:cubicBezTo>
                <a:cubicBezTo>
                  <a:pt x="29" y="90"/>
                  <a:pt x="31" y="89"/>
                  <a:pt x="32" y="89"/>
                </a:cubicBezTo>
                <a:cubicBezTo>
                  <a:pt x="33" y="88"/>
                  <a:pt x="35" y="88"/>
                  <a:pt x="35" y="88"/>
                </a:cubicBezTo>
                <a:cubicBezTo>
                  <a:pt x="36" y="88"/>
                  <a:pt x="42" y="85"/>
                  <a:pt x="43" y="84"/>
                </a:cubicBezTo>
                <a:cubicBezTo>
                  <a:pt x="43" y="84"/>
                  <a:pt x="43" y="84"/>
                  <a:pt x="43" y="84"/>
                </a:cubicBezTo>
                <a:cubicBezTo>
                  <a:pt x="44" y="84"/>
                  <a:pt x="47" y="83"/>
                  <a:pt x="48" y="82"/>
                </a:cubicBezTo>
                <a:cubicBezTo>
                  <a:pt x="48" y="82"/>
                  <a:pt x="48" y="82"/>
                  <a:pt x="48" y="82"/>
                </a:cubicBezTo>
                <a:cubicBezTo>
                  <a:pt x="48" y="82"/>
                  <a:pt x="49" y="82"/>
                  <a:pt x="49" y="82"/>
                </a:cubicBezTo>
                <a:cubicBezTo>
                  <a:pt x="50" y="81"/>
                  <a:pt x="50" y="81"/>
                  <a:pt x="51" y="81"/>
                </a:cubicBezTo>
                <a:cubicBezTo>
                  <a:pt x="51" y="82"/>
                  <a:pt x="51" y="81"/>
                  <a:pt x="51" y="81"/>
                </a:cubicBezTo>
                <a:cubicBezTo>
                  <a:pt x="51" y="81"/>
                  <a:pt x="53" y="80"/>
                  <a:pt x="53" y="80"/>
                </a:cubicBezTo>
                <a:cubicBezTo>
                  <a:pt x="53" y="80"/>
                  <a:pt x="54" y="80"/>
                  <a:pt x="55" y="79"/>
                </a:cubicBezTo>
                <a:cubicBezTo>
                  <a:pt x="55" y="79"/>
                  <a:pt x="56" y="79"/>
                  <a:pt x="57" y="79"/>
                </a:cubicBezTo>
                <a:cubicBezTo>
                  <a:pt x="58" y="79"/>
                  <a:pt x="59" y="78"/>
                  <a:pt x="60" y="78"/>
                </a:cubicBezTo>
                <a:cubicBezTo>
                  <a:pt x="60" y="78"/>
                  <a:pt x="61" y="78"/>
                  <a:pt x="61" y="78"/>
                </a:cubicBezTo>
                <a:cubicBezTo>
                  <a:pt x="62" y="78"/>
                  <a:pt x="62" y="78"/>
                  <a:pt x="62" y="78"/>
                </a:cubicBezTo>
                <a:cubicBezTo>
                  <a:pt x="62" y="77"/>
                  <a:pt x="63" y="77"/>
                  <a:pt x="65" y="78"/>
                </a:cubicBezTo>
                <a:cubicBezTo>
                  <a:pt x="65" y="78"/>
                  <a:pt x="65" y="78"/>
                  <a:pt x="65" y="77"/>
                </a:cubicBezTo>
                <a:cubicBezTo>
                  <a:pt x="65" y="77"/>
                  <a:pt x="66" y="77"/>
                  <a:pt x="67" y="77"/>
                </a:cubicBezTo>
                <a:cubicBezTo>
                  <a:pt x="67" y="77"/>
                  <a:pt x="68" y="77"/>
                  <a:pt x="68" y="77"/>
                </a:cubicBezTo>
                <a:cubicBezTo>
                  <a:pt x="69" y="77"/>
                  <a:pt x="70" y="77"/>
                  <a:pt x="70" y="77"/>
                </a:cubicBezTo>
                <a:cubicBezTo>
                  <a:pt x="71" y="77"/>
                  <a:pt x="71" y="77"/>
                  <a:pt x="71" y="77"/>
                </a:cubicBezTo>
                <a:cubicBezTo>
                  <a:pt x="72" y="77"/>
                  <a:pt x="72" y="77"/>
                  <a:pt x="73" y="77"/>
                </a:cubicBezTo>
                <a:cubicBezTo>
                  <a:pt x="74" y="77"/>
                  <a:pt x="75" y="78"/>
                  <a:pt x="75" y="77"/>
                </a:cubicBezTo>
                <a:cubicBezTo>
                  <a:pt x="76" y="77"/>
                  <a:pt x="79" y="78"/>
                  <a:pt x="80" y="78"/>
                </a:cubicBezTo>
                <a:cubicBezTo>
                  <a:pt x="81" y="78"/>
                  <a:pt x="81" y="78"/>
                  <a:pt x="81" y="78"/>
                </a:cubicBezTo>
                <a:cubicBezTo>
                  <a:pt x="82" y="78"/>
                  <a:pt x="82" y="78"/>
                  <a:pt x="83" y="78"/>
                </a:cubicBezTo>
                <a:cubicBezTo>
                  <a:pt x="84" y="78"/>
                  <a:pt x="84" y="79"/>
                  <a:pt x="85" y="78"/>
                </a:cubicBezTo>
                <a:cubicBezTo>
                  <a:pt x="85" y="78"/>
                  <a:pt x="86" y="79"/>
                  <a:pt x="86" y="79"/>
                </a:cubicBezTo>
                <a:cubicBezTo>
                  <a:pt x="87" y="79"/>
                  <a:pt x="88" y="79"/>
                  <a:pt x="88" y="79"/>
                </a:cubicBezTo>
                <a:cubicBezTo>
                  <a:pt x="88" y="79"/>
                  <a:pt x="90" y="79"/>
                  <a:pt x="91" y="79"/>
                </a:cubicBezTo>
                <a:cubicBezTo>
                  <a:pt x="92" y="80"/>
                  <a:pt x="93" y="80"/>
                  <a:pt x="93" y="80"/>
                </a:cubicBezTo>
                <a:cubicBezTo>
                  <a:pt x="94" y="80"/>
                  <a:pt x="94" y="80"/>
                  <a:pt x="94" y="80"/>
                </a:cubicBezTo>
                <a:cubicBezTo>
                  <a:pt x="93" y="80"/>
                  <a:pt x="94" y="80"/>
                  <a:pt x="95" y="80"/>
                </a:cubicBezTo>
                <a:cubicBezTo>
                  <a:pt x="95" y="80"/>
                  <a:pt x="95" y="80"/>
                  <a:pt x="95" y="80"/>
                </a:cubicBezTo>
                <a:cubicBezTo>
                  <a:pt x="96" y="81"/>
                  <a:pt x="96" y="81"/>
                  <a:pt x="96" y="81"/>
                </a:cubicBezTo>
                <a:cubicBezTo>
                  <a:pt x="97" y="81"/>
                  <a:pt x="97" y="81"/>
                  <a:pt x="97" y="81"/>
                </a:cubicBezTo>
                <a:cubicBezTo>
                  <a:pt x="97" y="82"/>
                  <a:pt x="97" y="82"/>
                  <a:pt x="98" y="82"/>
                </a:cubicBezTo>
                <a:cubicBezTo>
                  <a:pt x="99" y="82"/>
                  <a:pt x="99" y="82"/>
                  <a:pt x="99" y="82"/>
                </a:cubicBezTo>
                <a:cubicBezTo>
                  <a:pt x="99" y="83"/>
                  <a:pt x="99" y="83"/>
                  <a:pt x="99" y="83"/>
                </a:cubicBezTo>
                <a:cubicBezTo>
                  <a:pt x="100" y="83"/>
                  <a:pt x="100" y="83"/>
                  <a:pt x="100" y="83"/>
                </a:cubicBezTo>
                <a:cubicBezTo>
                  <a:pt x="101" y="83"/>
                  <a:pt x="101" y="84"/>
                  <a:pt x="101" y="83"/>
                </a:cubicBezTo>
                <a:cubicBezTo>
                  <a:pt x="101" y="83"/>
                  <a:pt x="101" y="83"/>
                  <a:pt x="102" y="83"/>
                </a:cubicBezTo>
                <a:cubicBezTo>
                  <a:pt x="103" y="84"/>
                  <a:pt x="103" y="84"/>
                  <a:pt x="104" y="84"/>
                </a:cubicBezTo>
                <a:cubicBezTo>
                  <a:pt x="104" y="85"/>
                  <a:pt x="105" y="85"/>
                  <a:pt x="105" y="85"/>
                </a:cubicBezTo>
                <a:cubicBezTo>
                  <a:pt x="105" y="85"/>
                  <a:pt x="105" y="86"/>
                  <a:pt x="106" y="86"/>
                </a:cubicBezTo>
                <a:cubicBezTo>
                  <a:pt x="107" y="87"/>
                  <a:pt x="109" y="88"/>
                  <a:pt x="109" y="88"/>
                </a:cubicBezTo>
                <a:cubicBezTo>
                  <a:pt x="110" y="89"/>
                  <a:pt x="110" y="89"/>
                  <a:pt x="111" y="90"/>
                </a:cubicBezTo>
                <a:cubicBezTo>
                  <a:pt x="111" y="90"/>
                  <a:pt x="111" y="90"/>
                  <a:pt x="111" y="90"/>
                </a:cubicBezTo>
                <a:cubicBezTo>
                  <a:pt x="111" y="90"/>
                  <a:pt x="113" y="91"/>
                  <a:pt x="114" y="92"/>
                </a:cubicBezTo>
                <a:cubicBezTo>
                  <a:pt x="114" y="92"/>
                  <a:pt x="114" y="92"/>
                  <a:pt x="114" y="92"/>
                </a:cubicBezTo>
                <a:cubicBezTo>
                  <a:pt x="114" y="93"/>
                  <a:pt x="114" y="93"/>
                  <a:pt x="114" y="93"/>
                </a:cubicBezTo>
                <a:cubicBezTo>
                  <a:pt x="115" y="93"/>
                  <a:pt x="115" y="93"/>
                  <a:pt x="115" y="93"/>
                </a:cubicBezTo>
                <a:cubicBezTo>
                  <a:pt x="115" y="93"/>
                  <a:pt x="115" y="94"/>
                  <a:pt x="116" y="94"/>
                </a:cubicBezTo>
                <a:cubicBezTo>
                  <a:pt x="116" y="94"/>
                  <a:pt x="116" y="94"/>
                  <a:pt x="116" y="94"/>
                </a:cubicBezTo>
                <a:cubicBezTo>
                  <a:pt x="116" y="94"/>
                  <a:pt x="116" y="95"/>
                  <a:pt x="116" y="95"/>
                </a:cubicBezTo>
                <a:cubicBezTo>
                  <a:pt x="116" y="95"/>
                  <a:pt x="117" y="95"/>
                  <a:pt x="117" y="95"/>
                </a:cubicBezTo>
                <a:cubicBezTo>
                  <a:pt x="117" y="96"/>
                  <a:pt x="117" y="96"/>
                  <a:pt x="117" y="96"/>
                </a:cubicBezTo>
                <a:cubicBezTo>
                  <a:pt x="118" y="97"/>
                  <a:pt x="119" y="97"/>
                  <a:pt x="119" y="98"/>
                </a:cubicBezTo>
                <a:cubicBezTo>
                  <a:pt x="119" y="98"/>
                  <a:pt x="119" y="99"/>
                  <a:pt x="119" y="99"/>
                </a:cubicBezTo>
                <a:cubicBezTo>
                  <a:pt x="120" y="99"/>
                  <a:pt x="120" y="100"/>
                  <a:pt x="120" y="100"/>
                </a:cubicBezTo>
                <a:cubicBezTo>
                  <a:pt x="120" y="102"/>
                  <a:pt x="120" y="104"/>
                  <a:pt x="121" y="104"/>
                </a:cubicBezTo>
                <a:cubicBezTo>
                  <a:pt x="121" y="103"/>
                  <a:pt x="121" y="104"/>
                  <a:pt x="121" y="104"/>
                </a:cubicBezTo>
                <a:cubicBezTo>
                  <a:pt x="120" y="105"/>
                  <a:pt x="120" y="105"/>
                  <a:pt x="121" y="105"/>
                </a:cubicBezTo>
                <a:cubicBezTo>
                  <a:pt x="121" y="104"/>
                  <a:pt x="121" y="104"/>
                  <a:pt x="122" y="105"/>
                </a:cubicBezTo>
                <a:cubicBezTo>
                  <a:pt x="122" y="106"/>
                  <a:pt x="122" y="107"/>
                  <a:pt x="122" y="107"/>
                </a:cubicBezTo>
                <a:cubicBezTo>
                  <a:pt x="122" y="108"/>
                  <a:pt x="122" y="108"/>
                  <a:pt x="122" y="108"/>
                </a:cubicBezTo>
                <a:cubicBezTo>
                  <a:pt x="123" y="108"/>
                  <a:pt x="123" y="109"/>
                  <a:pt x="123" y="110"/>
                </a:cubicBezTo>
                <a:cubicBezTo>
                  <a:pt x="123" y="111"/>
                  <a:pt x="123" y="111"/>
                  <a:pt x="124" y="112"/>
                </a:cubicBezTo>
                <a:cubicBezTo>
                  <a:pt x="124" y="112"/>
                  <a:pt x="124" y="112"/>
                  <a:pt x="124" y="112"/>
                </a:cubicBezTo>
                <a:cubicBezTo>
                  <a:pt x="124" y="113"/>
                  <a:pt x="124" y="113"/>
                  <a:pt x="124" y="113"/>
                </a:cubicBezTo>
                <a:cubicBezTo>
                  <a:pt x="125" y="113"/>
                  <a:pt x="125" y="113"/>
                  <a:pt x="125" y="113"/>
                </a:cubicBezTo>
                <a:cubicBezTo>
                  <a:pt x="125" y="113"/>
                  <a:pt x="129" y="115"/>
                  <a:pt x="131" y="115"/>
                </a:cubicBezTo>
                <a:cubicBezTo>
                  <a:pt x="131" y="115"/>
                  <a:pt x="132" y="115"/>
                  <a:pt x="132" y="115"/>
                </a:cubicBezTo>
                <a:cubicBezTo>
                  <a:pt x="132" y="114"/>
                  <a:pt x="132" y="114"/>
                  <a:pt x="132" y="114"/>
                </a:cubicBezTo>
                <a:cubicBezTo>
                  <a:pt x="132" y="114"/>
                  <a:pt x="132" y="113"/>
                  <a:pt x="133" y="113"/>
                </a:cubicBezTo>
                <a:cubicBezTo>
                  <a:pt x="133" y="112"/>
                  <a:pt x="133" y="111"/>
                  <a:pt x="133" y="111"/>
                </a:cubicBezTo>
                <a:cubicBezTo>
                  <a:pt x="134" y="111"/>
                  <a:pt x="134" y="110"/>
                  <a:pt x="134" y="110"/>
                </a:cubicBezTo>
                <a:cubicBezTo>
                  <a:pt x="133" y="110"/>
                  <a:pt x="133" y="110"/>
                  <a:pt x="133" y="109"/>
                </a:cubicBezTo>
                <a:cubicBezTo>
                  <a:pt x="133" y="109"/>
                  <a:pt x="133" y="109"/>
                  <a:pt x="132" y="109"/>
                </a:cubicBezTo>
                <a:cubicBezTo>
                  <a:pt x="131" y="109"/>
                  <a:pt x="131" y="109"/>
                  <a:pt x="131" y="109"/>
                </a:cubicBezTo>
                <a:cubicBezTo>
                  <a:pt x="131" y="109"/>
                  <a:pt x="130" y="109"/>
                  <a:pt x="130" y="109"/>
                </a:cubicBezTo>
                <a:cubicBezTo>
                  <a:pt x="130" y="109"/>
                  <a:pt x="130" y="109"/>
                  <a:pt x="130" y="108"/>
                </a:cubicBezTo>
                <a:cubicBezTo>
                  <a:pt x="130" y="108"/>
                  <a:pt x="129" y="108"/>
                  <a:pt x="129" y="108"/>
                </a:cubicBezTo>
                <a:cubicBezTo>
                  <a:pt x="129" y="108"/>
                  <a:pt x="128" y="108"/>
                  <a:pt x="128" y="108"/>
                </a:cubicBezTo>
                <a:cubicBezTo>
                  <a:pt x="128" y="107"/>
                  <a:pt x="127" y="107"/>
                  <a:pt x="126" y="106"/>
                </a:cubicBezTo>
                <a:cubicBezTo>
                  <a:pt x="124" y="105"/>
                  <a:pt x="124" y="105"/>
                  <a:pt x="124" y="104"/>
                </a:cubicBezTo>
                <a:cubicBezTo>
                  <a:pt x="124" y="104"/>
                  <a:pt x="124" y="104"/>
                  <a:pt x="124" y="104"/>
                </a:cubicBezTo>
                <a:cubicBezTo>
                  <a:pt x="123" y="104"/>
                  <a:pt x="123" y="103"/>
                  <a:pt x="123" y="103"/>
                </a:cubicBezTo>
                <a:cubicBezTo>
                  <a:pt x="123" y="103"/>
                  <a:pt x="123" y="103"/>
                  <a:pt x="123" y="103"/>
                </a:cubicBezTo>
                <a:cubicBezTo>
                  <a:pt x="124" y="103"/>
                  <a:pt x="124" y="103"/>
                  <a:pt x="124" y="103"/>
                </a:cubicBezTo>
                <a:cubicBezTo>
                  <a:pt x="124" y="103"/>
                  <a:pt x="124" y="102"/>
                  <a:pt x="123" y="102"/>
                </a:cubicBezTo>
                <a:cubicBezTo>
                  <a:pt x="123" y="102"/>
                  <a:pt x="123" y="102"/>
                  <a:pt x="123" y="102"/>
                </a:cubicBezTo>
                <a:cubicBezTo>
                  <a:pt x="123" y="102"/>
                  <a:pt x="123" y="101"/>
                  <a:pt x="123" y="101"/>
                </a:cubicBezTo>
                <a:cubicBezTo>
                  <a:pt x="123" y="101"/>
                  <a:pt x="123" y="101"/>
                  <a:pt x="123" y="101"/>
                </a:cubicBezTo>
                <a:cubicBezTo>
                  <a:pt x="124" y="101"/>
                  <a:pt x="124" y="101"/>
                  <a:pt x="124" y="100"/>
                </a:cubicBezTo>
                <a:cubicBezTo>
                  <a:pt x="123" y="100"/>
                  <a:pt x="123" y="100"/>
                  <a:pt x="124" y="100"/>
                </a:cubicBezTo>
                <a:cubicBezTo>
                  <a:pt x="124" y="100"/>
                  <a:pt x="124" y="100"/>
                  <a:pt x="124" y="99"/>
                </a:cubicBezTo>
                <a:cubicBezTo>
                  <a:pt x="124" y="99"/>
                  <a:pt x="125" y="99"/>
                  <a:pt x="126" y="99"/>
                </a:cubicBezTo>
                <a:cubicBezTo>
                  <a:pt x="126" y="99"/>
                  <a:pt x="126" y="99"/>
                  <a:pt x="126" y="99"/>
                </a:cubicBezTo>
                <a:cubicBezTo>
                  <a:pt x="127" y="99"/>
                  <a:pt x="128" y="99"/>
                  <a:pt x="128" y="99"/>
                </a:cubicBezTo>
                <a:cubicBezTo>
                  <a:pt x="128" y="99"/>
                  <a:pt x="128" y="100"/>
                  <a:pt x="129" y="100"/>
                </a:cubicBezTo>
                <a:cubicBezTo>
                  <a:pt x="131" y="100"/>
                  <a:pt x="132" y="100"/>
                  <a:pt x="132" y="101"/>
                </a:cubicBezTo>
                <a:cubicBezTo>
                  <a:pt x="132" y="101"/>
                  <a:pt x="132" y="101"/>
                  <a:pt x="132" y="101"/>
                </a:cubicBezTo>
                <a:cubicBezTo>
                  <a:pt x="133" y="101"/>
                  <a:pt x="133" y="102"/>
                  <a:pt x="133" y="102"/>
                </a:cubicBezTo>
                <a:cubicBezTo>
                  <a:pt x="133" y="102"/>
                  <a:pt x="133" y="102"/>
                  <a:pt x="133" y="103"/>
                </a:cubicBezTo>
                <a:cubicBezTo>
                  <a:pt x="133" y="103"/>
                  <a:pt x="134" y="103"/>
                  <a:pt x="134" y="104"/>
                </a:cubicBezTo>
                <a:cubicBezTo>
                  <a:pt x="134" y="104"/>
                  <a:pt x="134" y="104"/>
                  <a:pt x="134" y="104"/>
                </a:cubicBezTo>
                <a:cubicBezTo>
                  <a:pt x="134" y="104"/>
                  <a:pt x="135" y="105"/>
                  <a:pt x="135" y="106"/>
                </a:cubicBezTo>
                <a:cubicBezTo>
                  <a:pt x="135" y="107"/>
                  <a:pt x="135" y="107"/>
                  <a:pt x="136" y="107"/>
                </a:cubicBezTo>
                <a:cubicBezTo>
                  <a:pt x="137" y="107"/>
                  <a:pt x="137" y="106"/>
                  <a:pt x="137" y="106"/>
                </a:cubicBezTo>
                <a:cubicBezTo>
                  <a:pt x="137" y="105"/>
                  <a:pt x="138" y="105"/>
                  <a:pt x="138" y="105"/>
                </a:cubicBezTo>
                <a:cubicBezTo>
                  <a:pt x="138" y="106"/>
                  <a:pt x="139" y="104"/>
                  <a:pt x="140" y="103"/>
                </a:cubicBezTo>
                <a:cubicBezTo>
                  <a:pt x="140" y="101"/>
                  <a:pt x="139" y="101"/>
                  <a:pt x="139" y="102"/>
                </a:cubicBezTo>
                <a:cubicBezTo>
                  <a:pt x="138" y="102"/>
                  <a:pt x="138" y="102"/>
                  <a:pt x="138" y="102"/>
                </a:cubicBezTo>
                <a:cubicBezTo>
                  <a:pt x="138" y="102"/>
                  <a:pt x="137" y="102"/>
                  <a:pt x="137" y="102"/>
                </a:cubicBezTo>
                <a:cubicBezTo>
                  <a:pt x="137" y="102"/>
                  <a:pt x="136" y="102"/>
                  <a:pt x="134" y="100"/>
                </a:cubicBezTo>
                <a:cubicBezTo>
                  <a:pt x="133" y="100"/>
                  <a:pt x="132" y="99"/>
                  <a:pt x="132" y="99"/>
                </a:cubicBezTo>
                <a:cubicBezTo>
                  <a:pt x="132" y="99"/>
                  <a:pt x="132" y="99"/>
                  <a:pt x="132" y="99"/>
                </a:cubicBezTo>
                <a:cubicBezTo>
                  <a:pt x="132" y="99"/>
                  <a:pt x="132" y="98"/>
                  <a:pt x="131" y="98"/>
                </a:cubicBezTo>
                <a:cubicBezTo>
                  <a:pt x="131" y="97"/>
                  <a:pt x="131" y="97"/>
                  <a:pt x="131" y="97"/>
                </a:cubicBezTo>
                <a:cubicBezTo>
                  <a:pt x="130" y="98"/>
                  <a:pt x="130" y="97"/>
                  <a:pt x="130" y="97"/>
                </a:cubicBezTo>
                <a:cubicBezTo>
                  <a:pt x="130" y="96"/>
                  <a:pt x="130" y="96"/>
                  <a:pt x="130" y="96"/>
                </a:cubicBezTo>
                <a:cubicBezTo>
                  <a:pt x="130" y="96"/>
                  <a:pt x="129" y="96"/>
                  <a:pt x="129" y="95"/>
                </a:cubicBezTo>
                <a:cubicBezTo>
                  <a:pt x="129" y="95"/>
                  <a:pt x="128" y="95"/>
                  <a:pt x="128" y="95"/>
                </a:cubicBezTo>
                <a:cubicBezTo>
                  <a:pt x="128" y="95"/>
                  <a:pt x="128" y="94"/>
                  <a:pt x="128" y="94"/>
                </a:cubicBezTo>
                <a:cubicBezTo>
                  <a:pt x="127" y="93"/>
                  <a:pt x="127" y="93"/>
                  <a:pt x="128" y="93"/>
                </a:cubicBezTo>
                <a:cubicBezTo>
                  <a:pt x="128" y="93"/>
                  <a:pt x="128" y="93"/>
                  <a:pt x="128" y="92"/>
                </a:cubicBezTo>
                <a:cubicBezTo>
                  <a:pt x="128" y="91"/>
                  <a:pt x="129" y="90"/>
                  <a:pt x="130" y="90"/>
                </a:cubicBezTo>
                <a:cubicBezTo>
                  <a:pt x="130" y="89"/>
                  <a:pt x="131" y="89"/>
                  <a:pt x="131" y="89"/>
                </a:cubicBezTo>
                <a:cubicBezTo>
                  <a:pt x="132" y="89"/>
                  <a:pt x="135" y="88"/>
                  <a:pt x="136" y="88"/>
                </a:cubicBezTo>
                <a:cubicBezTo>
                  <a:pt x="136" y="88"/>
                  <a:pt x="137" y="89"/>
                  <a:pt x="137" y="89"/>
                </a:cubicBezTo>
                <a:cubicBezTo>
                  <a:pt x="138" y="89"/>
                  <a:pt x="138" y="89"/>
                  <a:pt x="138" y="89"/>
                </a:cubicBezTo>
                <a:cubicBezTo>
                  <a:pt x="139" y="89"/>
                  <a:pt x="140" y="90"/>
                  <a:pt x="140" y="90"/>
                </a:cubicBezTo>
                <a:cubicBezTo>
                  <a:pt x="140" y="90"/>
                  <a:pt x="140" y="91"/>
                  <a:pt x="140" y="91"/>
                </a:cubicBezTo>
                <a:cubicBezTo>
                  <a:pt x="140" y="91"/>
                  <a:pt x="141" y="91"/>
                  <a:pt x="141" y="92"/>
                </a:cubicBezTo>
                <a:cubicBezTo>
                  <a:pt x="141" y="92"/>
                  <a:pt x="141" y="93"/>
                  <a:pt x="141" y="93"/>
                </a:cubicBezTo>
                <a:cubicBezTo>
                  <a:pt x="141" y="93"/>
                  <a:pt x="142" y="93"/>
                  <a:pt x="142" y="94"/>
                </a:cubicBezTo>
                <a:cubicBezTo>
                  <a:pt x="142" y="94"/>
                  <a:pt x="142" y="94"/>
                  <a:pt x="143" y="94"/>
                </a:cubicBezTo>
                <a:cubicBezTo>
                  <a:pt x="143" y="95"/>
                  <a:pt x="143" y="95"/>
                  <a:pt x="144" y="94"/>
                </a:cubicBezTo>
                <a:cubicBezTo>
                  <a:pt x="144" y="93"/>
                  <a:pt x="145" y="92"/>
                  <a:pt x="145" y="92"/>
                </a:cubicBezTo>
                <a:cubicBezTo>
                  <a:pt x="145" y="91"/>
                  <a:pt x="145" y="90"/>
                  <a:pt x="145" y="90"/>
                </a:cubicBezTo>
                <a:cubicBezTo>
                  <a:pt x="145" y="89"/>
                  <a:pt x="145" y="89"/>
                  <a:pt x="144" y="89"/>
                </a:cubicBezTo>
                <a:cubicBezTo>
                  <a:pt x="143" y="89"/>
                  <a:pt x="142" y="88"/>
                  <a:pt x="141" y="89"/>
                </a:cubicBezTo>
                <a:cubicBezTo>
                  <a:pt x="141" y="89"/>
                  <a:pt x="139" y="88"/>
                  <a:pt x="138" y="87"/>
                </a:cubicBezTo>
                <a:cubicBezTo>
                  <a:pt x="136" y="86"/>
                  <a:pt x="135" y="84"/>
                  <a:pt x="135" y="83"/>
                </a:cubicBezTo>
                <a:cubicBezTo>
                  <a:pt x="135" y="82"/>
                  <a:pt x="135" y="81"/>
                  <a:pt x="135" y="81"/>
                </a:cubicBezTo>
                <a:cubicBezTo>
                  <a:pt x="135" y="81"/>
                  <a:pt x="140" y="81"/>
                  <a:pt x="141" y="81"/>
                </a:cubicBezTo>
                <a:cubicBezTo>
                  <a:pt x="144" y="81"/>
                  <a:pt x="144" y="82"/>
                  <a:pt x="145" y="84"/>
                </a:cubicBezTo>
                <a:cubicBezTo>
                  <a:pt x="146" y="84"/>
                  <a:pt x="146" y="85"/>
                  <a:pt x="147" y="85"/>
                </a:cubicBezTo>
                <a:cubicBezTo>
                  <a:pt x="150" y="85"/>
                  <a:pt x="153" y="82"/>
                  <a:pt x="153" y="80"/>
                </a:cubicBezTo>
                <a:cubicBezTo>
                  <a:pt x="153" y="79"/>
                  <a:pt x="152" y="77"/>
                  <a:pt x="151" y="78"/>
                </a:cubicBezTo>
                <a:cubicBezTo>
                  <a:pt x="151" y="79"/>
                  <a:pt x="151" y="79"/>
                  <a:pt x="151" y="79"/>
                </a:cubicBezTo>
                <a:cubicBezTo>
                  <a:pt x="150" y="79"/>
                  <a:pt x="150" y="78"/>
                  <a:pt x="150" y="78"/>
                </a:cubicBezTo>
                <a:cubicBezTo>
                  <a:pt x="150" y="78"/>
                  <a:pt x="148" y="77"/>
                  <a:pt x="148" y="77"/>
                </a:cubicBezTo>
                <a:cubicBezTo>
                  <a:pt x="147" y="78"/>
                  <a:pt x="147" y="77"/>
                  <a:pt x="147" y="77"/>
                </a:cubicBezTo>
                <a:cubicBezTo>
                  <a:pt x="146" y="76"/>
                  <a:pt x="146" y="76"/>
                  <a:pt x="146" y="76"/>
                </a:cubicBezTo>
                <a:cubicBezTo>
                  <a:pt x="146" y="76"/>
                  <a:pt x="145" y="76"/>
                  <a:pt x="145" y="76"/>
                </a:cubicBezTo>
                <a:cubicBezTo>
                  <a:pt x="144" y="75"/>
                  <a:pt x="143" y="75"/>
                  <a:pt x="143" y="76"/>
                </a:cubicBezTo>
                <a:cubicBezTo>
                  <a:pt x="143" y="76"/>
                  <a:pt x="143" y="76"/>
                  <a:pt x="143" y="76"/>
                </a:cubicBezTo>
                <a:cubicBezTo>
                  <a:pt x="142" y="76"/>
                  <a:pt x="142" y="75"/>
                  <a:pt x="143" y="75"/>
                </a:cubicBezTo>
                <a:cubicBezTo>
                  <a:pt x="143" y="75"/>
                  <a:pt x="143" y="75"/>
                  <a:pt x="143" y="75"/>
                </a:cubicBezTo>
                <a:cubicBezTo>
                  <a:pt x="142" y="75"/>
                  <a:pt x="142" y="75"/>
                  <a:pt x="142" y="75"/>
                </a:cubicBezTo>
                <a:cubicBezTo>
                  <a:pt x="142" y="75"/>
                  <a:pt x="142" y="75"/>
                  <a:pt x="142" y="75"/>
                </a:cubicBezTo>
                <a:cubicBezTo>
                  <a:pt x="142" y="74"/>
                  <a:pt x="141" y="74"/>
                  <a:pt x="141" y="74"/>
                </a:cubicBezTo>
                <a:cubicBezTo>
                  <a:pt x="140" y="74"/>
                  <a:pt x="139" y="71"/>
                  <a:pt x="139" y="71"/>
                </a:cubicBezTo>
                <a:cubicBezTo>
                  <a:pt x="139" y="70"/>
                  <a:pt x="139" y="70"/>
                  <a:pt x="139" y="70"/>
                </a:cubicBezTo>
                <a:cubicBezTo>
                  <a:pt x="139" y="70"/>
                  <a:pt x="140" y="70"/>
                  <a:pt x="140" y="70"/>
                </a:cubicBezTo>
                <a:cubicBezTo>
                  <a:pt x="140" y="69"/>
                  <a:pt x="140" y="69"/>
                  <a:pt x="140" y="69"/>
                </a:cubicBezTo>
                <a:cubicBezTo>
                  <a:pt x="140" y="69"/>
                  <a:pt x="141" y="69"/>
                  <a:pt x="141" y="69"/>
                </a:cubicBezTo>
                <a:cubicBezTo>
                  <a:pt x="142" y="68"/>
                  <a:pt x="143" y="67"/>
                  <a:pt x="144" y="68"/>
                </a:cubicBezTo>
                <a:cubicBezTo>
                  <a:pt x="145" y="68"/>
                  <a:pt x="146" y="68"/>
                  <a:pt x="146" y="68"/>
                </a:cubicBezTo>
                <a:cubicBezTo>
                  <a:pt x="147" y="69"/>
                  <a:pt x="147" y="69"/>
                  <a:pt x="147" y="70"/>
                </a:cubicBezTo>
                <a:cubicBezTo>
                  <a:pt x="148" y="70"/>
                  <a:pt x="148" y="70"/>
                  <a:pt x="149" y="71"/>
                </a:cubicBezTo>
                <a:cubicBezTo>
                  <a:pt x="149" y="71"/>
                  <a:pt x="150" y="71"/>
                  <a:pt x="149" y="71"/>
                </a:cubicBezTo>
                <a:cubicBezTo>
                  <a:pt x="149" y="71"/>
                  <a:pt x="150" y="71"/>
                  <a:pt x="150" y="71"/>
                </a:cubicBezTo>
                <a:cubicBezTo>
                  <a:pt x="150" y="71"/>
                  <a:pt x="150" y="71"/>
                  <a:pt x="150" y="72"/>
                </a:cubicBezTo>
                <a:cubicBezTo>
                  <a:pt x="150" y="72"/>
                  <a:pt x="150" y="72"/>
                  <a:pt x="151" y="72"/>
                </a:cubicBezTo>
                <a:cubicBezTo>
                  <a:pt x="151" y="72"/>
                  <a:pt x="152" y="72"/>
                  <a:pt x="152" y="72"/>
                </a:cubicBezTo>
                <a:cubicBezTo>
                  <a:pt x="152" y="73"/>
                  <a:pt x="153" y="73"/>
                  <a:pt x="153" y="73"/>
                </a:cubicBezTo>
                <a:cubicBezTo>
                  <a:pt x="153" y="73"/>
                  <a:pt x="154" y="73"/>
                  <a:pt x="154" y="74"/>
                </a:cubicBezTo>
                <a:cubicBezTo>
                  <a:pt x="154" y="74"/>
                  <a:pt x="154" y="74"/>
                  <a:pt x="154" y="74"/>
                </a:cubicBezTo>
                <a:cubicBezTo>
                  <a:pt x="155" y="74"/>
                  <a:pt x="155" y="74"/>
                  <a:pt x="155" y="74"/>
                </a:cubicBezTo>
                <a:cubicBezTo>
                  <a:pt x="155" y="74"/>
                  <a:pt x="156" y="74"/>
                  <a:pt x="156" y="74"/>
                </a:cubicBezTo>
                <a:cubicBezTo>
                  <a:pt x="156" y="73"/>
                  <a:pt x="156" y="71"/>
                  <a:pt x="155" y="71"/>
                </a:cubicBezTo>
                <a:cubicBezTo>
                  <a:pt x="155" y="71"/>
                  <a:pt x="155" y="71"/>
                  <a:pt x="155" y="70"/>
                </a:cubicBezTo>
                <a:cubicBezTo>
                  <a:pt x="155" y="70"/>
                  <a:pt x="154" y="70"/>
                  <a:pt x="154" y="69"/>
                </a:cubicBezTo>
                <a:cubicBezTo>
                  <a:pt x="152" y="69"/>
                  <a:pt x="152" y="69"/>
                  <a:pt x="152" y="68"/>
                </a:cubicBezTo>
                <a:cubicBezTo>
                  <a:pt x="153" y="68"/>
                  <a:pt x="152" y="68"/>
                  <a:pt x="152" y="68"/>
                </a:cubicBezTo>
                <a:cubicBezTo>
                  <a:pt x="151" y="68"/>
                  <a:pt x="151" y="68"/>
                  <a:pt x="151" y="67"/>
                </a:cubicBezTo>
                <a:cubicBezTo>
                  <a:pt x="151" y="67"/>
                  <a:pt x="151" y="67"/>
                  <a:pt x="150" y="67"/>
                </a:cubicBezTo>
                <a:cubicBezTo>
                  <a:pt x="150" y="67"/>
                  <a:pt x="150" y="67"/>
                  <a:pt x="150" y="67"/>
                </a:cubicBezTo>
                <a:cubicBezTo>
                  <a:pt x="150" y="66"/>
                  <a:pt x="150" y="66"/>
                  <a:pt x="150" y="66"/>
                </a:cubicBezTo>
                <a:cubicBezTo>
                  <a:pt x="149" y="66"/>
                  <a:pt x="149" y="65"/>
                  <a:pt x="149" y="65"/>
                </a:cubicBezTo>
                <a:cubicBezTo>
                  <a:pt x="149" y="65"/>
                  <a:pt x="148" y="65"/>
                  <a:pt x="148" y="65"/>
                </a:cubicBezTo>
                <a:cubicBezTo>
                  <a:pt x="148" y="65"/>
                  <a:pt x="147" y="65"/>
                  <a:pt x="147" y="64"/>
                </a:cubicBezTo>
                <a:cubicBezTo>
                  <a:pt x="147" y="64"/>
                  <a:pt x="147" y="64"/>
                  <a:pt x="146" y="63"/>
                </a:cubicBezTo>
                <a:cubicBezTo>
                  <a:pt x="146" y="63"/>
                  <a:pt x="146" y="62"/>
                  <a:pt x="146" y="61"/>
                </a:cubicBezTo>
                <a:cubicBezTo>
                  <a:pt x="146" y="61"/>
                  <a:pt x="146" y="61"/>
                  <a:pt x="147" y="61"/>
                </a:cubicBezTo>
                <a:cubicBezTo>
                  <a:pt x="147" y="61"/>
                  <a:pt x="147" y="61"/>
                  <a:pt x="147" y="60"/>
                </a:cubicBezTo>
                <a:cubicBezTo>
                  <a:pt x="147" y="59"/>
                  <a:pt x="151" y="58"/>
                  <a:pt x="153" y="59"/>
                </a:cubicBezTo>
                <a:cubicBezTo>
                  <a:pt x="154" y="59"/>
                  <a:pt x="155" y="60"/>
                  <a:pt x="155" y="60"/>
                </a:cubicBezTo>
                <a:cubicBezTo>
                  <a:pt x="155" y="60"/>
                  <a:pt x="155" y="60"/>
                  <a:pt x="155" y="60"/>
                </a:cubicBezTo>
                <a:cubicBezTo>
                  <a:pt x="155" y="61"/>
                  <a:pt x="156" y="61"/>
                  <a:pt x="156" y="62"/>
                </a:cubicBezTo>
                <a:cubicBezTo>
                  <a:pt x="157" y="63"/>
                  <a:pt x="159" y="64"/>
                  <a:pt x="159" y="64"/>
                </a:cubicBezTo>
                <a:cubicBezTo>
                  <a:pt x="159" y="64"/>
                  <a:pt x="160" y="64"/>
                  <a:pt x="160" y="64"/>
                </a:cubicBezTo>
                <a:cubicBezTo>
                  <a:pt x="160" y="64"/>
                  <a:pt x="160" y="64"/>
                  <a:pt x="161" y="64"/>
                </a:cubicBezTo>
                <a:cubicBezTo>
                  <a:pt x="161" y="64"/>
                  <a:pt x="161" y="64"/>
                  <a:pt x="161" y="64"/>
                </a:cubicBezTo>
                <a:cubicBezTo>
                  <a:pt x="162" y="64"/>
                  <a:pt x="162" y="64"/>
                  <a:pt x="162" y="64"/>
                </a:cubicBezTo>
                <a:cubicBezTo>
                  <a:pt x="162" y="63"/>
                  <a:pt x="162" y="63"/>
                  <a:pt x="162" y="63"/>
                </a:cubicBezTo>
                <a:cubicBezTo>
                  <a:pt x="163" y="63"/>
                  <a:pt x="163" y="63"/>
                  <a:pt x="163" y="63"/>
                </a:cubicBezTo>
                <a:cubicBezTo>
                  <a:pt x="164" y="62"/>
                  <a:pt x="164" y="62"/>
                  <a:pt x="164" y="61"/>
                </a:cubicBezTo>
                <a:cubicBezTo>
                  <a:pt x="163" y="60"/>
                  <a:pt x="163" y="60"/>
                  <a:pt x="163" y="60"/>
                </a:cubicBezTo>
                <a:cubicBezTo>
                  <a:pt x="164" y="60"/>
                  <a:pt x="163" y="59"/>
                  <a:pt x="163" y="59"/>
                </a:cubicBezTo>
                <a:cubicBezTo>
                  <a:pt x="162" y="58"/>
                  <a:pt x="162" y="58"/>
                  <a:pt x="162" y="58"/>
                </a:cubicBezTo>
                <a:cubicBezTo>
                  <a:pt x="161" y="58"/>
                  <a:pt x="161" y="58"/>
                  <a:pt x="161" y="58"/>
                </a:cubicBezTo>
                <a:cubicBezTo>
                  <a:pt x="160" y="57"/>
                  <a:pt x="160" y="57"/>
                  <a:pt x="160" y="57"/>
                </a:cubicBezTo>
                <a:cubicBezTo>
                  <a:pt x="159" y="57"/>
                  <a:pt x="157" y="55"/>
                  <a:pt x="156" y="54"/>
                </a:cubicBezTo>
                <a:cubicBezTo>
                  <a:pt x="155" y="54"/>
                  <a:pt x="155" y="53"/>
                  <a:pt x="154" y="52"/>
                </a:cubicBezTo>
                <a:cubicBezTo>
                  <a:pt x="154" y="51"/>
                  <a:pt x="154" y="51"/>
                  <a:pt x="155" y="49"/>
                </a:cubicBezTo>
                <a:cubicBezTo>
                  <a:pt x="155" y="48"/>
                  <a:pt x="156" y="48"/>
                  <a:pt x="157" y="48"/>
                </a:cubicBezTo>
                <a:cubicBezTo>
                  <a:pt x="158" y="47"/>
                  <a:pt x="158" y="47"/>
                  <a:pt x="158" y="47"/>
                </a:cubicBezTo>
                <a:cubicBezTo>
                  <a:pt x="159" y="47"/>
                  <a:pt x="159" y="47"/>
                  <a:pt x="159" y="47"/>
                </a:cubicBezTo>
                <a:cubicBezTo>
                  <a:pt x="160" y="47"/>
                  <a:pt x="160" y="47"/>
                  <a:pt x="160" y="47"/>
                </a:cubicBezTo>
                <a:cubicBezTo>
                  <a:pt x="161" y="47"/>
                  <a:pt x="161" y="47"/>
                  <a:pt x="161" y="48"/>
                </a:cubicBezTo>
                <a:cubicBezTo>
                  <a:pt x="161" y="48"/>
                  <a:pt x="161" y="48"/>
                  <a:pt x="162" y="48"/>
                </a:cubicBezTo>
                <a:cubicBezTo>
                  <a:pt x="162" y="48"/>
                  <a:pt x="162" y="49"/>
                  <a:pt x="162" y="49"/>
                </a:cubicBezTo>
                <a:cubicBezTo>
                  <a:pt x="162" y="49"/>
                  <a:pt x="162" y="49"/>
                  <a:pt x="163" y="50"/>
                </a:cubicBezTo>
                <a:cubicBezTo>
                  <a:pt x="163" y="50"/>
                  <a:pt x="164" y="51"/>
                  <a:pt x="165" y="53"/>
                </a:cubicBezTo>
                <a:cubicBezTo>
                  <a:pt x="165" y="53"/>
                  <a:pt x="166" y="54"/>
                  <a:pt x="166" y="54"/>
                </a:cubicBezTo>
                <a:cubicBezTo>
                  <a:pt x="167" y="55"/>
                  <a:pt x="168" y="53"/>
                  <a:pt x="169" y="50"/>
                </a:cubicBezTo>
                <a:cubicBezTo>
                  <a:pt x="170" y="48"/>
                  <a:pt x="170" y="48"/>
                  <a:pt x="170" y="48"/>
                </a:cubicBezTo>
                <a:cubicBezTo>
                  <a:pt x="168" y="48"/>
                  <a:pt x="168" y="48"/>
                  <a:pt x="168" y="48"/>
                </a:cubicBezTo>
                <a:cubicBezTo>
                  <a:pt x="168" y="48"/>
                  <a:pt x="167" y="47"/>
                  <a:pt x="166" y="46"/>
                </a:cubicBezTo>
                <a:cubicBezTo>
                  <a:pt x="166" y="46"/>
                  <a:pt x="166" y="46"/>
                  <a:pt x="165" y="45"/>
                </a:cubicBezTo>
                <a:cubicBezTo>
                  <a:pt x="165" y="45"/>
                  <a:pt x="165" y="45"/>
                  <a:pt x="165" y="45"/>
                </a:cubicBezTo>
                <a:cubicBezTo>
                  <a:pt x="163" y="44"/>
                  <a:pt x="163" y="39"/>
                  <a:pt x="165" y="38"/>
                </a:cubicBezTo>
                <a:cubicBezTo>
                  <a:pt x="166" y="37"/>
                  <a:pt x="167" y="36"/>
                  <a:pt x="168" y="36"/>
                </a:cubicBezTo>
                <a:cubicBezTo>
                  <a:pt x="168" y="37"/>
                  <a:pt x="169" y="37"/>
                  <a:pt x="169" y="37"/>
                </a:cubicBezTo>
                <a:cubicBezTo>
                  <a:pt x="169" y="37"/>
                  <a:pt x="170" y="37"/>
                  <a:pt x="170" y="38"/>
                </a:cubicBezTo>
                <a:cubicBezTo>
                  <a:pt x="171" y="38"/>
                  <a:pt x="171" y="38"/>
                  <a:pt x="171" y="39"/>
                </a:cubicBezTo>
                <a:cubicBezTo>
                  <a:pt x="171" y="39"/>
                  <a:pt x="172" y="39"/>
                  <a:pt x="172" y="39"/>
                </a:cubicBezTo>
                <a:cubicBezTo>
                  <a:pt x="172" y="39"/>
                  <a:pt x="172" y="39"/>
                  <a:pt x="172" y="39"/>
                </a:cubicBezTo>
                <a:cubicBezTo>
                  <a:pt x="172" y="40"/>
                  <a:pt x="172" y="40"/>
                  <a:pt x="172" y="40"/>
                </a:cubicBezTo>
                <a:cubicBezTo>
                  <a:pt x="173" y="40"/>
                  <a:pt x="173" y="40"/>
                  <a:pt x="174" y="43"/>
                </a:cubicBezTo>
                <a:cubicBezTo>
                  <a:pt x="174" y="44"/>
                  <a:pt x="174" y="44"/>
                  <a:pt x="174" y="45"/>
                </a:cubicBezTo>
                <a:cubicBezTo>
                  <a:pt x="174" y="45"/>
                  <a:pt x="174" y="45"/>
                  <a:pt x="174" y="45"/>
                </a:cubicBezTo>
                <a:cubicBezTo>
                  <a:pt x="175" y="45"/>
                  <a:pt x="175" y="44"/>
                  <a:pt x="176" y="44"/>
                </a:cubicBezTo>
                <a:cubicBezTo>
                  <a:pt x="176" y="43"/>
                  <a:pt x="177" y="42"/>
                  <a:pt x="177" y="42"/>
                </a:cubicBezTo>
                <a:cubicBezTo>
                  <a:pt x="178" y="41"/>
                  <a:pt x="178" y="41"/>
                  <a:pt x="176" y="40"/>
                </a:cubicBezTo>
                <a:cubicBezTo>
                  <a:pt x="175" y="40"/>
                  <a:pt x="174" y="40"/>
                  <a:pt x="174" y="39"/>
                </a:cubicBezTo>
                <a:cubicBezTo>
                  <a:pt x="174" y="39"/>
                  <a:pt x="174" y="39"/>
                  <a:pt x="174" y="39"/>
                </a:cubicBezTo>
                <a:cubicBezTo>
                  <a:pt x="173" y="39"/>
                  <a:pt x="173" y="39"/>
                  <a:pt x="173" y="38"/>
                </a:cubicBezTo>
                <a:cubicBezTo>
                  <a:pt x="172" y="38"/>
                  <a:pt x="172" y="37"/>
                  <a:pt x="172" y="37"/>
                </a:cubicBezTo>
                <a:cubicBezTo>
                  <a:pt x="171" y="36"/>
                  <a:pt x="169" y="34"/>
                  <a:pt x="170" y="33"/>
                </a:cubicBezTo>
                <a:cubicBezTo>
                  <a:pt x="170" y="33"/>
                  <a:pt x="169" y="32"/>
                  <a:pt x="169" y="32"/>
                </a:cubicBezTo>
                <a:cubicBezTo>
                  <a:pt x="169" y="32"/>
                  <a:pt x="169" y="32"/>
                  <a:pt x="169" y="31"/>
                </a:cubicBezTo>
                <a:cubicBezTo>
                  <a:pt x="169" y="30"/>
                  <a:pt x="169" y="29"/>
                  <a:pt x="169" y="29"/>
                </a:cubicBezTo>
                <a:cubicBezTo>
                  <a:pt x="169" y="29"/>
                  <a:pt x="168" y="29"/>
                  <a:pt x="168" y="28"/>
                </a:cubicBezTo>
                <a:cubicBezTo>
                  <a:pt x="168" y="28"/>
                  <a:pt x="166" y="26"/>
                  <a:pt x="165" y="25"/>
                </a:cubicBezTo>
                <a:cubicBezTo>
                  <a:pt x="163" y="24"/>
                  <a:pt x="162" y="23"/>
                  <a:pt x="162" y="23"/>
                </a:cubicBezTo>
                <a:cubicBezTo>
                  <a:pt x="162" y="23"/>
                  <a:pt x="161" y="22"/>
                  <a:pt x="160" y="22"/>
                </a:cubicBezTo>
                <a:cubicBezTo>
                  <a:pt x="159" y="21"/>
                  <a:pt x="159" y="20"/>
                  <a:pt x="158" y="20"/>
                </a:cubicBezTo>
                <a:cubicBezTo>
                  <a:pt x="158" y="20"/>
                  <a:pt x="158" y="20"/>
                  <a:pt x="157" y="20"/>
                </a:cubicBezTo>
                <a:cubicBezTo>
                  <a:pt x="156" y="19"/>
                  <a:pt x="154" y="18"/>
                  <a:pt x="154" y="17"/>
                </a:cubicBezTo>
                <a:cubicBezTo>
                  <a:pt x="154" y="17"/>
                  <a:pt x="152" y="16"/>
                  <a:pt x="151" y="16"/>
                </a:cubicBezTo>
                <a:cubicBezTo>
                  <a:pt x="149" y="15"/>
                  <a:pt x="148" y="15"/>
                  <a:pt x="148" y="14"/>
                </a:cubicBezTo>
                <a:cubicBezTo>
                  <a:pt x="148" y="14"/>
                  <a:pt x="147" y="14"/>
                  <a:pt x="147" y="14"/>
                </a:cubicBezTo>
                <a:cubicBezTo>
                  <a:pt x="146" y="14"/>
                  <a:pt x="146" y="14"/>
                  <a:pt x="146" y="14"/>
                </a:cubicBezTo>
                <a:cubicBezTo>
                  <a:pt x="146" y="13"/>
                  <a:pt x="142" y="12"/>
                  <a:pt x="142" y="12"/>
                </a:cubicBezTo>
                <a:cubicBezTo>
                  <a:pt x="142" y="12"/>
                  <a:pt x="139" y="12"/>
                  <a:pt x="136" y="11"/>
                </a:cubicBezTo>
                <a:cubicBezTo>
                  <a:pt x="135" y="10"/>
                  <a:pt x="134" y="10"/>
                  <a:pt x="134" y="10"/>
                </a:cubicBezTo>
                <a:cubicBezTo>
                  <a:pt x="132" y="10"/>
                  <a:pt x="130" y="10"/>
                  <a:pt x="129" y="10"/>
                </a:cubicBezTo>
                <a:cubicBezTo>
                  <a:pt x="129" y="9"/>
                  <a:pt x="129" y="9"/>
                  <a:pt x="129" y="10"/>
                </a:cubicBezTo>
                <a:cubicBezTo>
                  <a:pt x="129" y="10"/>
                  <a:pt x="128" y="10"/>
                  <a:pt x="127" y="10"/>
                </a:cubicBezTo>
                <a:cubicBezTo>
                  <a:pt x="127" y="9"/>
                  <a:pt x="126" y="9"/>
                  <a:pt x="126" y="9"/>
                </a:cubicBezTo>
                <a:cubicBezTo>
                  <a:pt x="125" y="10"/>
                  <a:pt x="124" y="10"/>
                  <a:pt x="124" y="10"/>
                </a:cubicBezTo>
                <a:cubicBezTo>
                  <a:pt x="125" y="9"/>
                  <a:pt x="123" y="9"/>
                  <a:pt x="122" y="9"/>
                </a:cubicBezTo>
                <a:cubicBezTo>
                  <a:pt x="121" y="10"/>
                  <a:pt x="121" y="10"/>
                  <a:pt x="120" y="10"/>
                </a:cubicBezTo>
                <a:cubicBezTo>
                  <a:pt x="120" y="9"/>
                  <a:pt x="120" y="9"/>
                  <a:pt x="119" y="10"/>
                </a:cubicBezTo>
                <a:cubicBezTo>
                  <a:pt x="119" y="10"/>
                  <a:pt x="116" y="10"/>
                  <a:pt x="115" y="10"/>
                </a:cubicBezTo>
                <a:cubicBezTo>
                  <a:pt x="115" y="10"/>
                  <a:pt x="114" y="10"/>
                  <a:pt x="114" y="10"/>
                </a:cubicBezTo>
                <a:cubicBezTo>
                  <a:pt x="114" y="11"/>
                  <a:pt x="113" y="11"/>
                  <a:pt x="113" y="10"/>
                </a:cubicBezTo>
                <a:cubicBezTo>
                  <a:pt x="112" y="10"/>
                  <a:pt x="112" y="10"/>
                  <a:pt x="112" y="10"/>
                </a:cubicBezTo>
                <a:cubicBezTo>
                  <a:pt x="112" y="11"/>
                  <a:pt x="111" y="11"/>
                  <a:pt x="111" y="10"/>
                </a:cubicBezTo>
                <a:cubicBezTo>
                  <a:pt x="111" y="10"/>
                  <a:pt x="111" y="10"/>
                  <a:pt x="111" y="11"/>
                </a:cubicBezTo>
                <a:cubicBezTo>
                  <a:pt x="111" y="11"/>
                  <a:pt x="111" y="11"/>
                  <a:pt x="110" y="11"/>
                </a:cubicBezTo>
                <a:cubicBezTo>
                  <a:pt x="110" y="11"/>
                  <a:pt x="110" y="11"/>
                  <a:pt x="110" y="11"/>
                </a:cubicBezTo>
                <a:cubicBezTo>
                  <a:pt x="110" y="11"/>
                  <a:pt x="109" y="11"/>
                  <a:pt x="108" y="11"/>
                </a:cubicBezTo>
                <a:cubicBezTo>
                  <a:pt x="107" y="11"/>
                  <a:pt x="106" y="11"/>
                  <a:pt x="106" y="11"/>
                </a:cubicBezTo>
                <a:cubicBezTo>
                  <a:pt x="106" y="11"/>
                  <a:pt x="105" y="11"/>
                  <a:pt x="104" y="11"/>
                </a:cubicBezTo>
                <a:cubicBezTo>
                  <a:pt x="103" y="11"/>
                  <a:pt x="102" y="11"/>
                  <a:pt x="103" y="11"/>
                </a:cubicBezTo>
                <a:cubicBezTo>
                  <a:pt x="103" y="11"/>
                  <a:pt x="103" y="12"/>
                  <a:pt x="102" y="11"/>
                </a:cubicBezTo>
                <a:cubicBezTo>
                  <a:pt x="102" y="11"/>
                  <a:pt x="100" y="11"/>
                  <a:pt x="100" y="12"/>
                </a:cubicBezTo>
                <a:cubicBezTo>
                  <a:pt x="100" y="12"/>
                  <a:pt x="99" y="12"/>
                  <a:pt x="98" y="11"/>
                </a:cubicBezTo>
                <a:cubicBezTo>
                  <a:pt x="98" y="11"/>
                  <a:pt x="97" y="11"/>
                  <a:pt x="97" y="11"/>
                </a:cubicBezTo>
                <a:cubicBezTo>
                  <a:pt x="97" y="12"/>
                  <a:pt x="96" y="12"/>
                  <a:pt x="96" y="11"/>
                </a:cubicBezTo>
                <a:cubicBezTo>
                  <a:pt x="96" y="11"/>
                  <a:pt x="96" y="11"/>
                  <a:pt x="95" y="11"/>
                </a:cubicBezTo>
                <a:cubicBezTo>
                  <a:pt x="95" y="12"/>
                  <a:pt x="95" y="12"/>
                  <a:pt x="95" y="11"/>
                </a:cubicBezTo>
                <a:cubicBezTo>
                  <a:pt x="95" y="11"/>
                  <a:pt x="95" y="11"/>
                  <a:pt x="94" y="11"/>
                </a:cubicBezTo>
                <a:cubicBezTo>
                  <a:pt x="94" y="11"/>
                  <a:pt x="94" y="11"/>
                  <a:pt x="93" y="11"/>
                </a:cubicBezTo>
                <a:cubicBezTo>
                  <a:pt x="93" y="11"/>
                  <a:pt x="92" y="11"/>
                  <a:pt x="92" y="11"/>
                </a:cubicBezTo>
                <a:cubicBezTo>
                  <a:pt x="92" y="11"/>
                  <a:pt x="91" y="11"/>
                  <a:pt x="91" y="11"/>
                </a:cubicBezTo>
                <a:cubicBezTo>
                  <a:pt x="91" y="10"/>
                  <a:pt x="89" y="10"/>
                  <a:pt x="90" y="10"/>
                </a:cubicBezTo>
                <a:cubicBezTo>
                  <a:pt x="90" y="10"/>
                  <a:pt x="87" y="10"/>
                  <a:pt x="84" y="9"/>
                </a:cubicBezTo>
                <a:cubicBezTo>
                  <a:pt x="84" y="8"/>
                  <a:pt x="83" y="8"/>
                  <a:pt x="83" y="8"/>
                </a:cubicBezTo>
                <a:cubicBezTo>
                  <a:pt x="83" y="9"/>
                  <a:pt x="83" y="9"/>
                  <a:pt x="82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1" y="8"/>
                  <a:pt x="81" y="8"/>
                  <a:pt x="79" y="7"/>
                </a:cubicBezTo>
                <a:cubicBezTo>
                  <a:pt x="79" y="7"/>
                  <a:pt x="78" y="7"/>
                  <a:pt x="78" y="7"/>
                </a:cubicBezTo>
                <a:cubicBezTo>
                  <a:pt x="78" y="7"/>
                  <a:pt x="77" y="6"/>
                  <a:pt x="76" y="6"/>
                </a:cubicBezTo>
                <a:cubicBezTo>
                  <a:pt x="76" y="5"/>
                  <a:pt x="75" y="5"/>
                  <a:pt x="75" y="6"/>
                </a:cubicBezTo>
                <a:cubicBezTo>
                  <a:pt x="74" y="6"/>
                  <a:pt x="73" y="7"/>
                  <a:pt x="73" y="7"/>
                </a:cubicBezTo>
                <a:cubicBezTo>
                  <a:pt x="73" y="8"/>
                  <a:pt x="73" y="8"/>
                  <a:pt x="71" y="10"/>
                </a:cubicBezTo>
                <a:cubicBezTo>
                  <a:pt x="70" y="10"/>
                  <a:pt x="70" y="11"/>
                  <a:pt x="70" y="11"/>
                </a:cubicBezTo>
                <a:cubicBezTo>
                  <a:pt x="70" y="12"/>
                  <a:pt x="69" y="12"/>
                  <a:pt x="69" y="12"/>
                </a:cubicBezTo>
                <a:cubicBezTo>
                  <a:pt x="69" y="12"/>
                  <a:pt x="69" y="12"/>
                  <a:pt x="69" y="12"/>
                </a:cubicBezTo>
                <a:cubicBezTo>
                  <a:pt x="68" y="13"/>
                  <a:pt x="68" y="13"/>
                  <a:pt x="68" y="13"/>
                </a:cubicBezTo>
                <a:cubicBezTo>
                  <a:pt x="68" y="13"/>
                  <a:pt x="68" y="13"/>
                  <a:pt x="68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14"/>
                  <a:pt x="67" y="14"/>
                  <a:pt x="67" y="15"/>
                </a:cubicBezTo>
                <a:cubicBezTo>
                  <a:pt x="67" y="15"/>
                  <a:pt x="66" y="16"/>
                  <a:pt x="66" y="16"/>
                </a:cubicBezTo>
                <a:cubicBezTo>
                  <a:pt x="66" y="16"/>
                  <a:pt x="66" y="16"/>
                  <a:pt x="66" y="16"/>
                </a:cubicBezTo>
                <a:cubicBezTo>
                  <a:pt x="66" y="16"/>
                  <a:pt x="65" y="17"/>
                  <a:pt x="65" y="17"/>
                </a:cubicBezTo>
                <a:cubicBezTo>
                  <a:pt x="64" y="18"/>
                  <a:pt x="64" y="18"/>
                  <a:pt x="64" y="18"/>
                </a:cubicBezTo>
                <a:cubicBezTo>
                  <a:pt x="64" y="18"/>
                  <a:pt x="64" y="19"/>
                  <a:pt x="63" y="19"/>
                </a:cubicBezTo>
                <a:cubicBezTo>
                  <a:pt x="63" y="19"/>
                  <a:pt x="63" y="20"/>
                  <a:pt x="62" y="21"/>
                </a:cubicBezTo>
                <a:cubicBezTo>
                  <a:pt x="62" y="22"/>
                  <a:pt x="62" y="22"/>
                  <a:pt x="61" y="22"/>
                </a:cubicBezTo>
                <a:cubicBezTo>
                  <a:pt x="61" y="22"/>
                  <a:pt x="61" y="22"/>
                  <a:pt x="61" y="23"/>
                </a:cubicBezTo>
                <a:cubicBezTo>
                  <a:pt x="60" y="23"/>
                  <a:pt x="60" y="24"/>
                  <a:pt x="60" y="24"/>
                </a:cubicBezTo>
                <a:cubicBezTo>
                  <a:pt x="60" y="24"/>
                  <a:pt x="60" y="24"/>
                  <a:pt x="60" y="24"/>
                </a:cubicBezTo>
                <a:cubicBezTo>
                  <a:pt x="60" y="25"/>
                  <a:pt x="59" y="25"/>
                  <a:pt x="59" y="25"/>
                </a:cubicBezTo>
                <a:cubicBezTo>
                  <a:pt x="58" y="26"/>
                  <a:pt x="58" y="27"/>
                  <a:pt x="57" y="28"/>
                </a:cubicBezTo>
                <a:cubicBezTo>
                  <a:pt x="56" y="29"/>
                  <a:pt x="55" y="30"/>
                  <a:pt x="55" y="31"/>
                </a:cubicBezTo>
                <a:cubicBezTo>
                  <a:pt x="53" y="32"/>
                  <a:pt x="53" y="32"/>
                  <a:pt x="53" y="33"/>
                </a:cubicBezTo>
                <a:cubicBezTo>
                  <a:pt x="53" y="33"/>
                  <a:pt x="53" y="33"/>
                  <a:pt x="53" y="33"/>
                </a:cubicBezTo>
                <a:cubicBezTo>
                  <a:pt x="52" y="33"/>
                  <a:pt x="52" y="34"/>
                  <a:pt x="52" y="34"/>
                </a:cubicBezTo>
                <a:cubicBezTo>
                  <a:pt x="52" y="34"/>
                  <a:pt x="51" y="35"/>
                  <a:pt x="51" y="35"/>
                </a:cubicBezTo>
                <a:cubicBezTo>
                  <a:pt x="51" y="35"/>
                  <a:pt x="46" y="40"/>
                  <a:pt x="46" y="42"/>
                </a:cubicBezTo>
                <a:cubicBezTo>
                  <a:pt x="45" y="42"/>
                  <a:pt x="45" y="43"/>
                  <a:pt x="44" y="43"/>
                </a:cubicBezTo>
                <a:cubicBezTo>
                  <a:pt x="44" y="43"/>
                  <a:pt x="42" y="45"/>
                  <a:pt x="42" y="46"/>
                </a:cubicBezTo>
                <a:cubicBezTo>
                  <a:pt x="42" y="46"/>
                  <a:pt x="41" y="46"/>
                  <a:pt x="41" y="47"/>
                </a:cubicBezTo>
                <a:cubicBezTo>
                  <a:pt x="41" y="47"/>
                  <a:pt x="40" y="48"/>
                  <a:pt x="40" y="48"/>
                </a:cubicBezTo>
                <a:cubicBezTo>
                  <a:pt x="39" y="48"/>
                  <a:pt x="39" y="48"/>
                  <a:pt x="39" y="49"/>
                </a:cubicBezTo>
                <a:cubicBezTo>
                  <a:pt x="39" y="49"/>
                  <a:pt x="39" y="49"/>
                  <a:pt x="39" y="49"/>
                </a:cubicBezTo>
                <a:cubicBezTo>
                  <a:pt x="38" y="49"/>
                  <a:pt x="37" y="50"/>
                  <a:pt x="37" y="51"/>
                </a:cubicBezTo>
                <a:cubicBezTo>
                  <a:pt x="37" y="51"/>
                  <a:pt x="36" y="52"/>
                  <a:pt x="36" y="52"/>
                </a:cubicBezTo>
                <a:cubicBezTo>
                  <a:pt x="35" y="52"/>
                  <a:pt x="35" y="52"/>
                  <a:pt x="35" y="52"/>
                </a:cubicBezTo>
                <a:cubicBezTo>
                  <a:pt x="35" y="52"/>
                  <a:pt x="34" y="53"/>
                  <a:pt x="34" y="54"/>
                </a:cubicBezTo>
                <a:cubicBezTo>
                  <a:pt x="33" y="54"/>
                  <a:pt x="32" y="55"/>
                  <a:pt x="32" y="56"/>
                </a:cubicBezTo>
                <a:cubicBezTo>
                  <a:pt x="32" y="56"/>
                  <a:pt x="32" y="56"/>
                  <a:pt x="31" y="56"/>
                </a:cubicBezTo>
                <a:cubicBezTo>
                  <a:pt x="31" y="56"/>
                  <a:pt x="31" y="57"/>
                  <a:pt x="31" y="57"/>
                </a:cubicBezTo>
                <a:cubicBezTo>
                  <a:pt x="31" y="57"/>
                  <a:pt x="31" y="58"/>
                  <a:pt x="30" y="58"/>
                </a:cubicBezTo>
                <a:cubicBezTo>
                  <a:pt x="30" y="59"/>
                  <a:pt x="29" y="59"/>
                  <a:pt x="29" y="60"/>
                </a:cubicBezTo>
                <a:cubicBezTo>
                  <a:pt x="28" y="61"/>
                  <a:pt x="26" y="63"/>
                  <a:pt x="25" y="64"/>
                </a:cubicBezTo>
                <a:cubicBezTo>
                  <a:pt x="24" y="64"/>
                  <a:pt x="23" y="65"/>
                  <a:pt x="23" y="67"/>
                </a:cubicBezTo>
                <a:cubicBezTo>
                  <a:pt x="23" y="67"/>
                  <a:pt x="22" y="68"/>
                  <a:pt x="21" y="69"/>
                </a:cubicBezTo>
                <a:cubicBezTo>
                  <a:pt x="20" y="70"/>
                  <a:pt x="18" y="72"/>
                  <a:pt x="16" y="73"/>
                </a:cubicBezTo>
                <a:cubicBezTo>
                  <a:pt x="15" y="75"/>
                  <a:pt x="13" y="76"/>
                  <a:pt x="13" y="77"/>
                </a:cubicBezTo>
                <a:cubicBezTo>
                  <a:pt x="12" y="78"/>
                  <a:pt x="11" y="79"/>
                  <a:pt x="11" y="80"/>
                </a:cubicBezTo>
                <a:cubicBezTo>
                  <a:pt x="10" y="80"/>
                  <a:pt x="9" y="81"/>
                  <a:pt x="9" y="82"/>
                </a:cubicBezTo>
                <a:cubicBezTo>
                  <a:pt x="8" y="83"/>
                  <a:pt x="7" y="84"/>
                  <a:pt x="6" y="84"/>
                </a:cubicBezTo>
                <a:cubicBezTo>
                  <a:pt x="5" y="85"/>
                  <a:pt x="5" y="85"/>
                  <a:pt x="5" y="85"/>
                </a:cubicBezTo>
                <a:cubicBezTo>
                  <a:pt x="7" y="87"/>
                  <a:pt x="7" y="87"/>
                  <a:pt x="7" y="87"/>
                </a:cubicBezTo>
                <a:cubicBezTo>
                  <a:pt x="8" y="87"/>
                  <a:pt x="9" y="88"/>
                  <a:pt x="9" y="89"/>
                </a:cubicBezTo>
                <a:cubicBezTo>
                  <a:pt x="10" y="89"/>
                  <a:pt x="14" y="91"/>
                  <a:pt x="16" y="91"/>
                </a:cubicBezTo>
                <a:close/>
                <a:moveTo>
                  <a:pt x="33" y="78"/>
                </a:moveTo>
                <a:cubicBezTo>
                  <a:pt x="32" y="77"/>
                  <a:pt x="32" y="75"/>
                  <a:pt x="32" y="74"/>
                </a:cubicBezTo>
                <a:cubicBezTo>
                  <a:pt x="32" y="73"/>
                  <a:pt x="32" y="72"/>
                  <a:pt x="34" y="71"/>
                </a:cubicBezTo>
                <a:cubicBezTo>
                  <a:pt x="34" y="71"/>
                  <a:pt x="34" y="70"/>
                  <a:pt x="34" y="70"/>
                </a:cubicBezTo>
                <a:cubicBezTo>
                  <a:pt x="34" y="70"/>
                  <a:pt x="35" y="69"/>
                  <a:pt x="35" y="69"/>
                </a:cubicBezTo>
                <a:cubicBezTo>
                  <a:pt x="35" y="69"/>
                  <a:pt x="35" y="69"/>
                  <a:pt x="35" y="68"/>
                </a:cubicBezTo>
                <a:cubicBezTo>
                  <a:pt x="35" y="68"/>
                  <a:pt x="35" y="67"/>
                  <a:pt x="36" y="68"/>
                </a:cubicBezTo>
                <a:cubicBezTo>
                  <a:pt x="36" y="68"/>
                  <a:pt x="36" y="68"/>
                  <a:pt x="36" y="71"/>
                </a:cubicBezTo>
                <a:cubicBezTo>
                  <a:pt x="36" y="71"/>
                  <a:pt x="36" y="71"/>
                  <a:pt x="37" y="72"/>
                </a:cubicBezTo>
                <a:cubicBezTo>
                  <a:pt x="38" y="72"/>
                  <a:pt x="38" y="72"/>
                  <a:pt x="41" y="71"/>
                </a:cubicBezTo>
                <a:cubicBezTo>
                  <a:pt x="42" y="71"/>
                  <a:pt x="42" y="71"/>
                  <a:pt x="41" y="72"/>
                </a:cubicBezTo>
                <a:cubicBezTo>
                  <a:pt x="41" y="72"/>
                  <a:pt x="41" y="72"/>
                  <a:pt x="41" y="72"/>
                </a:cubicBezTo>
                <a:cubicBezTo>
                  <a:pt x="42" y="72"/>
                  <a:pt x="42" y="72"/>
                  <a:pt x="42" y="72"/>
                </a:cubicBezTo>
                <a:cubicBezTo>
                  <a:pt x="42" y="72"/>
                  <a:pt x="43" y="71"/>
                  <a:pt x="44" y="71"/>
                </a:cubicBezTo>
                <a:cubicBezTo>
                  <a:pt x="45" y="70"/>
                  <a:pt x="45" y="70"/>
                  <a:pt x="45" y="70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74"/>
                  <a:pt x="46" y="74"/>
                  <a:pt x="46" y="74"/>
                </a:cubicBezTo>
                <a:cubicBezTo>
                  <a:pt x="48" y="74"/>
                  <a:pt x="48" y="74"/>
                  <a:pt x="48" y="74"/>
                </a:cubicBezTo>
                <a:cubicBezTo>
                  <a:pt x="49" y="74"/>
                  <a:pt x="53" y="72"/>
                  <a:pt x="56" y="70"/>
                </a:cubicBezTo>
                <a:cubicBezTo>
                  <a:pt x="57" y="69"/>
                  <a:pt x="58" y="69"/>
                  <a:pt x="58" y="69"/>
                </a:cubicBezTo>
                <a:cubicBezTo>
                  <a:pt x="58" y="69"/>
                  <a:pt x="58" y="70"/>
                  <a:pt x="58" y="71"/>
                </a:cubicBezTo>
                <a:cubicBezTo>
                  <a:pt x="58" y="72"/>
                  <a:pt x="58" y="72"/>
                  <a:pt x="58" y="73"/>
                </a:cubicBezTo>
                <a:cubicBezTo>
                  <a:pt x="59" y="73"/>
                  <a:pt x="59" y="73"/>
                  <a:pt x="60" y="73"/>
                </a:cubicBezTo>
                <a:cubicBezTo>
                  <a:pt x="60" y="73"/>
                  <a:pt x="62" y="72"/>
                  <a:pt x="63" y="71"/>
                </a:cubicBezTo>
                <a:cubicBezTo>
                  <a:pt x="65" y="69"/>
                  <a:pt x="65" y="69"/>
                  <a:pt x="65" y="69"/>
                </a:cubicBezTo>
                <a:cubicBezTo>
                  <a:pt x="66" y="70"/>
                  <a:pt x="66" y="70"/>
                  <a:pt x="66" y="70"/>
                </a:cubicBezTo>
                <a:cubicBezTo>
                  <a:pt x="66" y="71"/>
                  <a:pt x="66" y="71"/>
                  <a:pt x="67" y="71"/>
                </a:cubicBezTo>
                <a:cubicBezTo>
                  <a:pt x="67" y="72"/>
                  <a:pt x="70" y="71"/>
                  <a:pt x="71" y="70"/>
                </a:cubicBezTo>
                <a:cubicBezTo>
                  <a:pt x="72" y="69"/>
                  <a:pt x="72" y="69"/>
                  <a:pt x="73" y="69"/>
                </a:cubicBezTo>
                <a:cubicBezTo>
                  <a:pt x="73" y="69"/>
                  <a:pt x="73" y="69"/>
                  <a:pt x="73" y="69"/>
                </a:cubicBezTo>
                <a:cubicBezTo>
                  <a:pt x="73" y="68"/>
                  <a:pt x="75" y="68"/>
                  <a:pt x="76" y="68"/>
                </a:cubicBezTo>
                <a:cubicBezTo>
                  <a:pt x="76" y="68"/>
                  <a:pt x="77" y="68"/>
                  <a:pt x="79" y="67"/>
                </a:cubicBezTo>
                <a:cubicBezTo>
                  <a:pt x="80" y="66"/>
                  <a:pt x="81" y="66"/>
                  <a:pt x="82" y="66"/>
                </a:cubicBezTo>
                <a:cubicBezTo>
                  <a:pt x="82" y="66"/>
                  <a:pt x="82" y="67"/>
                  <a:pt x="82" y="67"/>
                </a:cubicBezTo>
                <a:cubicBezTo>
                  <a:pt x="82" y="68"/>
                  <a:pt x="82" y="68"/>
                  <a:pt x="83" y="68"/>
                </a:cubicBezTo>
                <a:cubicBezTo>
                  <a:pt x="84" y="69"/>
                  <a:pt x="86" y="68"/>
                  <a:pt x="88" y="68"/>
                </a:cubicBezTo>
                <a:cubicBezTo>
                  <a:pt x="88" y="67"/>
                  <a:pt x="89" y="67"/>
                  <a:pt x="89" y="67"/>
                </a:cubicBezTo>
                <a:cubicBezTo>
                  <a:pt x="89" y="67"/>
                  <a:pt x="89" y="67"/>
                  <a:pt x="90" y="67"/>
                </a:cubicBezTo>
                <a:cubicBezTo>
                  <a:pt x="91" y="66"/>
                  <a:pt x="92" y="67"/>
                  <a:pt x="92" y="68"/>
                </a:cubicBezTo>
                <a:cubicBezTo>
                  <a:pt x="92" y="69"/>
                  <a:pt x="92" y="69"/>
                  <a:pt x="92" y="69"/>
                </a:cubicBezTo>
                <a:cubicBezTo>
                  <a:pt x="92" y="69"/>
                  <a:pt x="93" y="69"/>
                  <a:pt x="93" y="69"/>
                </a:cubicBezTo>
                <a:cubicBezTo>
                  <a:pt x="93" y="69"/>
                  <a:pt x="93" y="70"/>
                  <a:pt x="93" y="70"/>
                </a:cubicBezTo>
                <a:cubicBezTo>
                  <a:pt x="93" y="70"/>
                  <a:pt x="93" y="70"/>
                  <a:pt x="93" y="70"/>
                </a:cubicBezTo>
                <a:cubicBezTo>
                  <a:pt x="93" y="71"/>
                  <a:pt x="94" y="71"/>
                  <a:pt x="94" y="71"/>
                </a:cubicBezTo>
                <a:cubicBezTo>
                  <a:pt x="94" y="70"/>
                  <a:pt x="95" y="70"/>
                  <a:pt x="95" y="71"/>
                </a:cubicBezTo>
                <a:cubicBezTo>
                  <a:pt x="95" y="71"/>
                  <a:pt x="98" y="71"/>
                  <a:pt x="100" y="71"/>
                </a:cubicBezTo>
                <a:cubicBezTo>
                  <a:pt x="101" y="71"/>
                  <a:pt x="101" y="71"/>
                  <a:pt x="102" y="71"/>
                </a:cubicBezTo>
                <a:cubicBezTo>
                  <a:pt x="102" y="72"/>
                  <a:pt x="102" y="71"/>
                  <a:pt x="103" y="71"/>
                </a:cubicBezTo>
                <a:cubicBezTo>
                  <a:pt x="103" y="70"/>
                  <a:pt x="105" y="70"/>
                  <a:pt x="105" y="71"/>
                </a:cubicBezTo>
                <a:cubicBezTo>
                  <a:pt x="106" y="71"/>
                  <a:pt x="106" y="72"/>
                  <a:pt x="106" y="72"/>
                </a:cubicBezTo>
                <a:cubicBezTo>
                  <a:pt x="106" y="72"/>
                  <a:pt x="106" y="72"/>
                  <a:pt x="106" y="72"/>
                </a:cubicBezTo>
                <a:cubicBezTo>
                  <a:pt x="107" y="72"/>
                  <a:pt x="107" y="72"/>
                  <a:pt x="107" y="73"/>
                </a:cubicBezTo>
                <a:cubicBezTo>
                  <a:pt x="106" y="73"/>
                  <a:pt x="107" y="73"/>
                  <a:pt x="107" y="73"/>
                </a:cubicBezTo>
                <a:cubicBezTo>
                  <a:pt x="107" y="73"/>
                  <a:pt x="107" y="73"/>
                  <a:pt x="107" y="74"/>
                </a:cubicBezTo>
                <a:cubicBezTo>
                  <a:pt x="107" y="74"/>
                  <a:pt x="107" y="74"/>
                  <a:pt x="107" y="74"/>
                </a:cubicBezTo>
                <a:cubicBezTo>
                  <a:pt x="108" y="73"/>
                  <a:pt x="109" y="74"/>
                  <a:pt x="109" y="75"/>
                </a:cubicBezTo>
                <a:cubicBezTo>
                  <a:pt x="109" y="75"/>
                  <a:pt x="110" y="75"/>
                  <a:pt x="111" y="76"/>
                </a:cubicBezTo>
                <a:cubicBezTo>
                  <a:pt x="114" y="77"/>
                  <a:pt x="115" y="77"/>
                  <a:pt x="114" y="79"/>
                </a:cubicBezTo>
                <a:cubicBezTo>
                  <a:pt x="114" y="80"/>
                  <a:pt x="114" y="81"/>
                  <a:pt x="113" y="81"/>
                </a:cubicBezTo>
                <a:cubicBezTo>
                  <a:pt x="112" y="81"/>
                  <a:pt x="112" y="81"/>
                  <a:pt x="112" y="81"/>
                </a:cubicBezTo>
                <a:cubicBezTo>
                  <a:pt x="112" y="80"/>
                  <a:pt x="112" y="80"/>
                  <a:pt x="111" y="80"/>
                </a:cubicBezTo>
                <a:cubicBezTo>
                  <a:pt x="111" y="80"/>
                  <a:pt x="107" y="79"/>
                  <a:pt x="107" y="78"/>
                </a:cubicBezTo>
                <a:cubicBezTo>
                  <a:pt x="107" y="78"/>
                  <a:pt x="107" y="78"/>
                  <a:pt x="107" y="78"/>
                </a:cubicBezTo>
                <a:cubicBezTo>
                  <a:pt x="106" y="78"/>
                  <a:pt x="105" y="77"/>
                  <a:pt x="105" y="77"/>
                </a:cubicBezTo>
                <a:cubicBezTo>
                  <a:pt x="104" y="76"/>
                  <a:pt x="103" y="76"/>
                  <a:pt x="103" y="76"/>
                </a:cubicBezTo>
                <a:cubicBezTo>
                  <a:pt x="103" y="76"/>
                  <a:pt x="102" y="76"/>
                  <a:pt x="102" y="76"/>
                </a:cubicBezTo>
                <a:cubicBezTo>
                  <a:pt x="101" y="75"/>
                  <a:pt x="100" y="75"/>
                  <a:pt x="99" y="75"/>
                </a:cubicBezTo>
                <a:cubicBezTo>
                  <a:pt x="99" y="75"/>
                  <a:pt x="98" y="75"/>
                  <a:pt x="98" y="75"/>
                </a:cubicBezTo>
                <a:cubicBezTo>
                  <a:pt x="98" y="75"/>
                  <a:pt x="97" y="75"/>
                  <a:pt x="97" y="75"/>
                </a:cubicBezTo>
                <a:cubicBezTo>
                  <a:pt x="95" y="75"/>
                  <a:pt x="94" y="75"/>
                  <a:pt x="93" y="75"/>
                </a:cubicBezTo>
                <a:cubicBezTo>
                  <a:pt x="93" y="74"/>
                  <a:pt x="92" y="74"/>
                  <a:pt x="92" y="73"/>
                </a:cubicBezTo>
                <a:cubicBezTo>
                  <a:pt x="91" y="73"/>
                  <a:pt x="90" y="72"/>
                  <a:pt x="90" y="71"/>
                </a:cubicBezTo>
                <a:cubicBezTo>
                  <a:pt x="90" y="70"/>
                  <a:pt x="89" y="70"/>
                  <a:pt x="88" y="71"/>
                </a:cubicBezTo>
                <a:cubicBezTo>
                  <a:pt x="88" y="71"/>
                  <a:pt x="88" y="71"/>
                  <a:pt x="87" y="71"/>
                </a:cubicBezTo>
                <a:cubicBezTo>
                  <a:pt x="87" y="71"/>
                  <a:pt x="86" y="71"/>
                  <a:pt x="86" y="71"/>
                </a:cubicBezTo>
                <a:cubicBezTo>
                  <a:pt x="86" y="71"/>
                  <a:pt x="85" y="72"/>
                  <a:pt x="84" y="72"/>
                </a:cubicBezTo>
                <a:cubicBezTo>
                  <a:pt x="84" y="72"/>
                  <a:pt x="83" y="72"/>
                  <a:pt x="83" y="72"/>
                </a:cubicBezTo>
                <a:cubicBezTo>
                  <a:pt x="84" y="72"/>
                  <a:pt x="83" y="72"/>
                  <a:pt x="82" y="72"/>
                </a:cubicBezTo>
                <a:cubicBezTo>
                  <a:pt x="81" y="72"/>
                  <a:pt x="81" y="72"/>
                  <a:pt x="81" y="72"/>
                </a:cubicBezTo>
                <a:cubicBezTo>
                  <a:pt x="80" y="71"/>
                  <a:pt x="80" y="71"/>
                  <a:pt x="80" y="71"/>
                </a:cubicBezTo>
                <a:cubicBezTo>
                  <a:pt x="79" y="71"/>
                  <a:pt x="79" y="72"/>
                  <a:pt x="79" y="72"/>
                </a:cubicBezTo>
                <a:cubicBezTo>
                  <a:pt x="79" y="72"/>
                  <a:pt x="78" y="72"/>
                  <a:pt x="78" y="72"/>
                </a:cubicBezTo>
                <a:cubicBezTo>
                  <a:pt x="78" y="72"/>
                  <a:pt x="78" y="72"/>
                  <a:pt x="78" y="72"/>
                </a:cubicBezTo>
                <a:cubicBezTo>
                  <a:pt x="78" y="73"/>
                  <a:pt x="78" y="73"/>
                  <a:pt x="77" y="73"/>
                </a:cubicBezTo>
                <a:cubicBezTo>
                  <a:pt x="77" y="73"/>
                  <a:pt x="76" y="73"/>
                  <a:pt x="75" y="72"/>
                </a:cubicBezTo>
                <a:cubicBezTo>
                  <a:pt x="72" y="71"/>
                  <a:pt x="73" y="71"/>
                  <a:pt x="72" y="72"/>
                </a:cubicBezTo>
                <a:cubicBezTo>
                  <a:pt x="72" y="72"/>
                  <a:pt x="72" y="73"/>
                  <a:pt x="71" y="73"/>
                </a:cubicBezTo>
                <a:cubicBezTo>
                  <a:pt x="71" y="73"/>
                  <a:pt x="71" y="73"/>
                  <a:pt x="71" y="74"/>
                </a:cubicBezTo>
                <a:cubicBezTo>
                  <a:pt x="71" y="74"/>
                  <a:pt x="68" y="75"/>
                  <a:pt x="66" y="75"/>
                </a:cubicBezTo>
                <a:cubicBezTo>
                  <a:pt x="65" y="75"/>
                  <a:pt x="64" y="75"/>
                  <a:pt x="64" y="74"/>
                </a:cubicBezTo>
                <a:cubicBezTo>
                  <a:pt x="64" y="74"/>
                  <a:pt x="64" y="74"/>
                  <a:pt x="63" y="74"/>
                </a:cubicBezTo>
                <a:cubicBezTo>
                  <a:pt x="63" y="74"/>
                  <a:pt x="63" y="74"/>
                  <a:pt x="63" y="74"/>
                </a:cubicBezTo>
                <a:cubicBezTo>
                  <a:pt x="63" y="74"/>
                  <a:pt x="62" y="75"/>
                  <a:pt x="62" y="75"/>
                </a:cubicBezTo>
                <a:cubicBezTo>
                  <a:pt x="62" y="75"/>
                  <a:pt x="61" y="75"/>
                  <a:pt x="61" y="75"/>
                </a:cubicBezTo>
                <a:cubicBezTo>
                  <a:pt x="61" y="76"/>
                  <a:pt x="58" y="77"/>
                  <a:pt x="57" y="77"/>
                </a:cubicBezTo>
                <a:cubicBezTo>
                  <a:pt x="57" y="77"/>
                  <a:pt x="55" y="76"/>
                  <a:pt x="56" y="75"/>
                </a:cubicBezTo>
                <a:cubicBezTo>
                  <a:pt x="56" y="74"/>
                  <a:pt x="54" y="74"/>
                  <a:pt x="52" y="75"/>
                </a:cubicBezTo>
                <a:cubicBezTo>
                  <a:pt x="52" y="76"/>
                  <a:pt x="51" y="76"/>
                  <a:pt x="51" y="76"/>
                </a:cubicBezTo>
                <a:cubicBezTo>
                  <a:pt x="51" y="77"/>
                  <a:pt x="50" y="77"/>
                  <a:pt x="49" y="77"/>
                </a:cubicBezTo>
                <a:cubicBezTo>
                  <a:pt x="48" y="78"/>
                  <a:pt x="45" y="79"/>
                  <a:pt x="44" y="78"/>
                </a:cubicBezTo>
                <a:cubicBezTo>
                  <a:pt x="44" y="78"/>
                  <a:pt x="44" y="78"/>
                  <a:pt x="44" y="77"/>
                </a:cubicBezTo>
                <a:cubicBezTo>
                  <a:pt x="43" y="76"/>
                  <a:pt x="42" y="75"/>
                  <a:pt x="42" y="76"/>
                </a:cubicBezTo>
                <a:cubicBezTo>
                  <a:pt x="42" y="77"/>
                  <a:pt x="34" y="80"/>
                  <a:pt x="33" y="80"/>
                </a:cubicBezTo>
                <a:cubicBezTo>
                  <a:pt x="33" y="79"/>
                  <a:pt x="33" y="79"/>
                  <a:pt x="33" y="78"/>
                </a:cubicBezTo>
                <a:close/>
                <a:moveTo>
                  <a:pt x="45" y="64"/>
                </a:moveTo>
                <a:cubicBezTo>
                  <a:pt x="44" y="63"/>
                  <a:pt x="44" y="63"/>
                  <a:pt x="44" y="63"/>
                </a:cubicBezTo>
                <a:cubicBezTo>
                  <a:pt x="45" y="63"/>
                  <a:pt x="45" y="62"/>
                  <a:pt x="44" y="62"/>
                </a:cubicBezTo>
                <a:cubicBezTo>
                  <a:pt x="43" y="62"/>
                  <a:pt x="43" y="61"/>
                  <a:pt x="43" y="60"/>
                </a:cubicBezTo>
                <a:cubicBezTo>
                  <a:pt x="43" y="58"/>
                  <a:pt x="43" y="57"/>
                  <a:pt x="44" y="57"/>
                </a:cubicBezTo>
                <a:cubicBezTo>
                  <a:pt x="44" y="56"/>
                  <a:pt x="44" y="56"/>
                  <a:pt x="44" y="56"/>
                </a:cubicBezTo>
                <a:cubicBezTo>
                  <a:pt x="44" y="56"/>
                  <a:pt x="44" y="56"/>
                  <a:pt x="44" y="55"/>
                </a:cubicBezTo>
                <a:cubicBezTo>
                  <a:pt x="44" y="55"/>
                  <a:pt x="45" y="53"/>
                  <a:pt x="46" y="54"/>
                </a:cubicBezTo>
                <a:cubicBezTo>
                  <a:pt x="46" y="54"/>
                  <a:pt x="46" y="53"/>
                  <a:pt x="47" y="53"/>
                </a:cubicBezTo>
                <a:cubicBezTo>
                  <a:pt x="48" y="53"/>
                  <a:pt x="48" y="53"/>
                  <a:pt x="48" y="53"/>
                </a:cubicBezTo>
                <a:cubicBezTo>
                  <a:pt x="48" y="54"/>
                  <a:pt x="48" y="54"/>
                  <a:pt x="48" y="54"/>
                </a:cubicBezTo>
                <a:cubicBezTo>
                  <a:pt x="48" y="54"/>
                  <a:pt x="48" y="55"/>
                  <a:pt x="48" y="56"/>
                </a:cubicBezTo>
                <a:cubicBezTo>
                  <a:pt x="47" y="58"/>
                  <a:pt x="47" y="59"/>
                  <a:pt x="47" y="59"/>
                </a:cubicBezTo>
                <a:cubicBezTo>
                  <a:pt x="48" y="59"/>
                  <a:pt x="52" y="58"/>
                  <a:pt x="57" y="56"/>
                </a:cubicBezTo>
                <a:cubicBezTo>
                  <a:pt x="59" y="55"/>
                  <a:pt x="59" y="55"/>
                  <a:pt x="60" y="55"/>
                </a:cubicBezTo>
                <a:cubicBezTo>
                  <a:pt x="60" y="56"/>
                  <a:pt x="60" y="56"/>
                  <a:pt x="60" y="56"/>
                </a:cubicBezTo>
                <a:cubicBezTo>
                  <a:pt x="61" y="57"/>
                  <a:pt x="62" y="57"/>
                  <a:pt x="62" y="56"/>
                </a:cubicBezTo>
                <a:cubicBezTo>
                  <a:pt x="62" y="56"/>
                  <a:pt x="64" y="55"/>
                  <a:pt x="65" y="55"/>
                </a:cubicBezTo>
                <a:cubicBezTo>
                  <a:pt x="65" y="55"/>
                  <a:pt x="66" y="55"/>
                  <a:pt x="66" y="55"/>
                </a:cubicBezTo>
                <a:cubicBezTo>
                  <a:pt x="66" y="54"/>
                  <a:pt x="67" y="54"/>
                  <a:pt x="68" y="54"/>
                </a:cubicBezTo>
                <a:cubicBezTo>
                  <a:pt x="70" y="53"/>
                  <a:pt x="70" y="53"/>
                  <a:pt x="70" y="53"/>
                </a:cubicBezTo>
                <a:cubicBezTo>
                  <a:pt x="70" y="54"/>
                  <a:pt x="70" y="54"/>
                  <a:pt x="70" y="54"/>
                </a:cubicBezTo>
                <a:cubicBezTo>
                  <a:pt x="71" y="54"/>
                  <a:pt x="71" y="54"/>
                  <a:pt x="71" y="55"/>
                </a:cubicBezTo>
                <a:cubicBezTo>
                  <a:pt x="71" y="55"/>
                  <a:pt x="72" y="56"/>
                  <a:pt x="72" y="56"/>
                </a:cubicBezTo>
                <a:cubicBezTo>
                  <a:pt x="72" y="56"/>
                  <a:pt x="73" y="55"/>
                  <a:pt x="74" y="55"/>
                </a:cubicBezTo>
                <a:cubicBezTo>
                  <a:pt x="76" y="54"/>
                  <a:pt x="77" y="53"/>
                  <a:pt x="78" y="54"/>
                </a:cubicBezTo>
                <a:cubicBezTo>
                  <a:pt x="78" y="54"/>
                  <a:pt x="78" y="54"/>
                  <a:pt x="78" y="55"/>
                </a:cubicBezTo>
                <a:cubicBezTo>
                  <a:pt x="78" y="55"/>
                  <a:pt x="78" y="56"/>
                  <a:pt x="79" y="56"/>
                </a:cubicBezTo>
                <a:cubicBezTo>
                  <a:pt x="79" y="56"/>
                  <a:pt x="82" y="56"/>
                  <a:pt x="82" y="56"/>
                </a:cubicBezTo>
                <a:cubicBezTo>
                  <a:pt x="81" y="56"/>
                  <a:pt x="82" y="55"/>
                  <a:pt x="83" y="55"/>
                </a:cubicBezTo>
                <a:cubicBezTo>
                  <a:pt x="84" y="55"/>
                  <a:pt x="85" y="55"/>
                  <a:pt x="86" y="54"/>
                </a:cubicBezTo>
                <a:cubicBezTo>
                  <a:pt x="88" y="53"/>
                  <a:pt x="88" y="53"/>
                  <a:pt x="88" y="54"/>
                </a:cubicBezTo>
                <a:cubicBezTo>
                  <a:pt x="89" y="55"/>
                  <a:pt x="89" y="55"/>
                  <a:pt x="89" y="55"/>
                </a:cubicBezTo>
                <a:cubicBezTo>
                  <a:pt x="89" y="56"/>
                  <a:pt x="91" y="56"/>
                  <a:pt x="92" y="55"/>
                </a:cubicBezTo>
                <a:cubicBezTo>
                  <a:pt x="92" y="55"/>
                  <a:pt x="93" y="55"/>
                  <a:pt x="93" y="55"/>
                </a:cubicBezTo>
                <a:cubicBezTo>
                  <a:pt x="94" y="56"/>
                  <a:pt x="96" y="55"/>
                  <a:pt x="96" y="55"/>
                </a:cubicBezTo>
                <a:cubicBezTo>
                  <a:pt x="97" y="54"/>
                  <a:pt x="98" y="54"/>
                  <a:pt x="98" y="54"/>
                </a:cubicBezTo>
                <a:cubicBezTo>
                  <a:pt x="99" y="54"/>
                  <a:pt x="99" y="55"/>
                  <a:pt x="99" y="56"/>
                </a:cubicBezTo>
                <a:cubicBezTo>
                  <a:pt x="100" y="57"/>
                  <a:pt x="102" y="58"/>
                  <a:pt x="102" y="57"/>
                </a:cubicBezTo>
                <a:cubicBezTo>
                  <a:pt x="102" y="57"/>
                  <a:pt x="102" y="57"/>
                  <a:pt x="103" y="57"/>
                </a:cubicBezTo>
                <a:cubicBezTo>
                  <a:pt x="103" y="57"/>
                  <a:pt x="106" y="58"/>
                  <a:pt x="107" y="57"/>
                </a:cubicBezTo>
                <a:cubicBezTo>
                  <a:pt x="107" y="57"/>
                  <a:pt x="107" y="57"/>
                  <a:pt x="108" y="58"/>
                </a:cubicBezTo>
                <a:cubicBezTo>
                  <a:pt x="109" y="59"/>
                  <a:pt x="109" y="59"/>
                  <a:pt x="110" y="59"/>
                </a:cubicBezTo>
                <a:cubicBezTo>
                  <a:pt x="112" y="59"/>
                  <a:pt x="112" y="59"/>
                  <a:pt x="112" y="60"/>
                </a:cubicBezTo>
                <a:cubicBezTo>
                  <a:pt x="113" y="61"/>
                  <a:pt x="114" y="61"/>
                  <a:pt x="114" y="61"/>
                </a:cubicBezTo>
                <a:cubicBezTo>
                  <a:pt x="114" y="61"/>
                  <a:pt x="114" y="61"/>
                  <a:pt x="115" y="61"/>
                </a:cubicBezTo>
                <a:cubicBezTo>
                  <a:pt x="115" y="62"/>
                  <a:pt x="116" y="62"/>
                  <a:pt x="116" y="61"/>
                </a:cubicBezTo>
                <a:cubicBezTo>
                  <a:pt x="116" y="61"/>
                  <a:pt x="117" y="61"/>
                  <a:pt x="117" y="61"/>
                </a:cubicBezTo>
                <a:cubicBezTo>
                  <a:pt x="118" y="62"/>
                  <a:pt x="119" y="63"/>
                  <a:pt x="120" y="64"/>
                </a:cubicBezTo>
                <a:cubicBezTo>
                  <a:pt x="120" y="65"/>
                  <a:pt x="121" y="65"/>
                  <a:pt x="121" y="65"/>
                </a:cubicBezTo>
                <a:cubicBezTo>
                  <a:pt x="121" y="65"/>
                  <a:pt x="121" y="65"/>
                  <a:pt x="121" y="65"/>
                </a:cubicBezTo>
                <a:cubicBezTo>
                  <a:pt x="122" y="65"/>
                  <a:pt x="121" y="67"/>
                  <a:pt x="121" y="67"/>
                </a:cubicBezTo>
                <a:cubicBezTo>
                  <a:pt x="121" y="67"/>
                  <a:pt x="120" y="67"/>
                  <a:pt x="120" y="68"/>
                </a:cubicBezTo>
                <a:cubicBezTo>
                  <a:pt x="120" y="68"/>
                  <a:pt x="117" y="68"/>
                  <a:pt x="117" y="68"/>
                </a:cubicBezTo>
                <a:cubicBezTo>
                  <a:pt x="117" y="67"/>
                  <a:pt x="116" y="67"/>
                  <a:pt x="116" y="67"/>
                </a:cubicBezTo>
                <a:cubicBezTo>
                  <a:pt x="115" y="67"/>
                  <a:pt x="115" y="67"/>
                  <a:pt x="115" y="66"/>
                </a:cubicBezTo>
                <a:cubicBezTo>
                  <a:pt x="115" y="65"/>
                  <a:pt x="115" y="65"/>
                  <a:pt x="115" y="65"/>
                </a:cubicBezTo>
                <a:cubicBezTo>
                  <a:pt x="114" y="66"/>
                  <a:pt x="114" y="66"/>
                  <a:pt x="114" y="66"/>
                </a:cubicBezTo>
                <a:cubicBezTo>
                  <a:pt x="113" y="66"/>
                  <a:pt x="112" y="66"/>
                  <a:pt x="113" y="65"/>
                </a:cubicBezTo>
                <a:cubicBezTo>
                  <a:pt x="113" y="65"/>
                  <a:pt x="113" y="65"/>
                  <a:pt x="112" y="65"/>
                </a:cubicBezTo>
                <a:cubicBezTo>
                  <a:pt x="112" y="65"/>
                  <a:pt x="112" y="65"/>
                  <a:pt x="112" y="65"/>
                </a:cubicBezTo>
                <a:cubicBezTo>
                  <a:pt x="112" y="66"/>
                  <a:pt x="112" y="66"/>
                  <a:pt x="111" y="65"/>
                </a:cubicBezTo>
                <a:cubicBezTo>
                  <a:pt x="111" y="65"/>
                  <a:pt x="110" y="65"/>
                  <a:pt x="109" y="65"/>
                </a:cubicBezTo>
                <a:cubicBezTo>
                  <a:pt x="108" y="65"/>
                  <a:pt x="106" y="64"/>
                  <a:pt x="105" y="63"/>
                </a:cubicBezTo>
                <a:cubicBezTo>
                  <a:pt x="105" y="62"/>
                  <a:pt x="105" y="62"/>
                  <a:pt x="104" y="62"/>
                </a:cubicBezTo>
                <a:cubicBezTo>
                  <a:pt x="104" y="62"/>
                  <a:pt x="104" y="62"/>
                  <a:pt x="104" y="61"/>
                </a:cubicBezTo>
                <a:cubicBezTo>
                  <a:pt x="104" y="61"/>
                  <a:pt x="104" y="61"/>
                  <a:pt x="104" y="61"/>
                </a:cubicBezTo>
                <a:cubicBezTo>
                  <a:pt x="104" y="61"/>
                  <a:pt x="103" y="61"/>
                  <a:pt x="103" y="61"/>
                </a:cubicBezTo>
                <a:cubicBezTo>
                  <a:pt x="103" y="62"/>
                  <a:pt x="103" y="62"/>
                  <a:pt x="103" y="62"/>
                </a:cubicBezTo>
                <a:cubicBezTo>
                  <a:pt x="102" y="62"/>
                  <a:pt x="102" y="62"/>
                  <a:pt x="102" y="62"/>
                </a:cubicBezTo>
                <a:cubicBezTo>
                  <a:pt x="102" y="62"/>
                  <a:pt x="102" y="62"/>
                  <a:pt x="102" y="62"/>
                </a:cubicBezTo>
                <a:cubicBezTo>
                  <a:pt x="102" y="62"/>
                  <a:pt x="101" y="62"/>
                  <a:pt x="101" y="62"/>
                </a:cubicBezTo>
                <a:cubicBezTo>
                  <a:pt x="101" y="62"/>
                  <a:pt x="100" y="62"/>
                  <a:pt x="99" y="62"/>
                </a:cubicBezTo>
                <a:cubicBezTo>
                  <a:pt x="98" y="61"/>
                  <a:pt x="97" y="61"/>
                  <a:pt x="97" y="61"/>
                </a:cubicBezTo>
                <a:cubicBezTo>
                  <a:pt x="96" y="61"/>
                  <a:pt x="96" y="61"/>
                  <a:pt x="96" y="61"/>
                </a:cubicBezTo>
                <a:cubicBezTo>
                  <a:pt x="96" y="60"/>
                  <a:pt x="95" y="60"/>
                  <a:pt x="95" y="60"/>
                </a:cubicBezTo>
                <a:cubicBezTo>
                  <a:pt x="94" y="59"/>
                  <a:pt x="94" y="60"/>
                  <a:pt x="94" y="60"/>
                </a:cubicBezTo>
                <a:cubicBezTo>
                  <a:pt x="94" y="60"/>
                  <a:pt x="93" y="60"/>
                  <a:pt x="93" y="60"/>
                </a:cubicBezTo>
                <a:cubicBezTo>
                  <a:pt x="93" y="61"/>
                  <a:pt x="92" y="61"/>
                  <a:pt x="92" y="61"/>
                </a:cubicBezTo>
                <a:cubicBezTo>
                  <a:pt x="91" y="62"/>
                  <a:pt x="89" y="62"/>
                  <a:pt x="88" y="60"/>
                </a:cubicBezTo>
                <a:cubicBezTo>
                  <a:pt x="88" y="60"/>
                  <a:pt x="87" y="59"/>
                  <a:pt x="87" y="59"/>
                </a:cubicBezTo>
                <a:cubicBezTo>
                  <a:pt x="86" y="59"/>
                  <a:pt x="83" y="59"/>
                  <a:pt x="82" y="60"/>
                </a:cubicBezTo>
                <a:cubicBezTo>
                  <a:pt x="82" y="60"/>
                  <a:pt x="82" y="61"/>
                  <a:pt x="81" y="61"/>
                </a:cubicBezTo>
                <a:cubicBezTo>
                  <a:pt x="81" y="60"/>
                  <a:pt x="81" y="61"/>
                  <a:pt x="80" y="61"/>
                </a:cubicBezTo>
                <a:cubicBezTo>
                  <a:pt x="79" y="61"/>
                  <a:pt x="78" y="61"/>
                  <a:pt x="78" y="61"/>
                </a:cubicBezTo>
                <a:cubicBezTo>
                  <a:pt x="77" y="60"/>
                  <a:pt x="77" y="60"/>
                  <a:pt x="77" y="60"/>
                </a:cubicBezTo>
                <a:cubicBezTo>
                  <a:pt x="77" y="60"/>
                  <a:pt x="77" y="59"/>
                  <a:pt x="77" y="59"/>
                </a:cubicBezTo>
                <a:cubicBezTo>
                  <a:pt x="76" y="59"/>
                  <a:pt x="76" y="59"/>
                  <a:pt x="76" y="59"/>
                </a:cubicBezTo>
                <a:cubicBezTo>
                  <a:pt x="76" y="58"/>
                  <a:pt x="74" y="59"/>
                  <a:pt x="74" y="59"/>
                </a:cubicBezTo>
                <a:cubicBezTo>
                  <a:pt x="74" y="59"/>
                  <a:pt x="73" y="60"/>
                  <a:pt x="73" y="60"/>
                </a:cubicBezTo>
                <a:cubicBezTo>
                  <a:pt x="73" y="59"/>
                  <a:pt x="72" y="60"/>
                  <a:pt x="71" y="60"/>
                </a:cubicBezTo>
                <a:cubicBezTo>
                  <a:pt x="71" y="61"/>
                  <a:pt x="70" y="60"/>
                  <a:pt x="69" y="59"/>
                </a:cubicBezTo>
                <a:cubicBezTo>
                  <a:pt x="69" y="58"/>
                  <a:pt x="68" y="58"/>
                  <a:pt x="67" y="59"/>
                </a:cubicBezTo>
                <a:cubicBezTo>
                  <a:pt x="65" y="60"/>
                  <a:pt x="64" y="61"/>
                  <a:pt x="62" y="62"/>
                </a:cubicBezTo>
                <a:cubicBezTo>
                  <a:pt x="59" y="62"/>
                  <a:pt x="58" y="62"/>
                  <a:pt x="57" y="61"/>
                </a:cubicBezTo>
                <a:cubicBezTo>
                  <a:pt x="57" y="60"/>
                  <a:pt x="57" y="60"/>
                  <a:pt x="55" y="61"/>
                </a:cubicBezTo>
                <a:cubicBezTo>
                  <a:pt x="52" y="63"/>
                  <a:pt x="47" y="65"/>
                  <a:pt x="46" y="64"/>
                </a:cubicBezTo>
                <a:cubicBezTo>
                  <a:pt x="46" y="64"/>
                  <a:pt x="45" y="64"/>
                  <a:pt x="45" y="64"/>
                </a:cubicBezTo>
                <a:close/>
                <a:moveTo>
                  <a:pt x="61" y="41"/>
                </a:moveTo>
                <a:cubicBezTo>
                  <a:pt x="61" y="41"/>
                  <a:pt x="60" y="40"/>
                  <a:pt x="61" y="40"/>
                </a:cubicBezTo>
                <a:cubicBezTo>
                  <a:pt x="61" y="40"/>
                  <a:pt x="61" y="39"/>
                  <a:pt x="60" y="39"/>
                </a:cubicBezTo>
                <a:cubicBezTo>
                  <a:pt x="60" y="39"/>
                  <a:pt x="60" y="39"/>
                  <a:pt x="60" y="39"/>
                </a:cubicBezTo>
                <a:cubicBezTo>
                  <a:pt x="61" y="39"/>
                  <a:pt x="61" y="38"/>
                  <a:pt x="61" y="37"/>
                </a:cubicBezTo>
                <a:cubicBezTo>
                  <a:pt x="60" y="36"/>
                  <a:pt x="60" y="36"/>
                  <a:pt x="61" y="35"/>
                </a:cubicBezTo>
                <a:cubicBezTo>
                  <a:pt x="61" y="35"/>
                  <a:pt x="61" y="35"/>
                  <a:pt x="60" y="35"/>
                </a:cubicBezTo>
                <a:cubicBezTo>
                  <a:pt x="60" y="35"/>
                  <a:pt x="60" y="34"/>
                  <a:pt x="61" y="33"/>
                </a:cubicBezTo>
                <a:cubicBezTo>
                  <a:pt x="61" y="33"/>
                  <a:pt x="61" y="33"/>
                  <a:pt x="62" y="33"/>
                </a:cubicBezTo>
                <a:cubicBezTo>
                  <a:pt x="63" y="33"/>
                  <a:pt x="63" y="34"/>
                  <a:pt x="63" y="35"/>
                </a:cubicBezTo>
                <a:cubicBezTo>
                  <a:pt x="63" y="35"/>
                  <a:pt x="63" y="35"/>
                  <a:pt x="63" y="35"/>
                </a:cubicBezTo>
                <a:cubicBezTo>
                  <a:pt x="64" y="35"/>
                  <a:pt x="64" y="36"/>
                  <a:pt x="64" y="36"/>
                </a:cubicBezTo>
                <a:cubicBezTo>
                  <a:pt x="64" y="36"/>
                  <a:pt x="64" y="36"/>
                  <a:pt x="64" y="36"/>
                </a:cubicBezTo>
                <a:cubicBezTo>
                  <a:pt x="65" y="36"/>
                  <a:pt x="65" y="36"/>
                  <a:pt x="65" y="36"/>
                </a:cubicBezTo>
                <a:cubicBezTo>
                  <a:pt x="65" y="36"/>
                  <a:pt x="66" y="36"/>
                  <a:pt x="66" y="36"/>
                </a:cubicBezTo>
                <a:cubicBezTo>
                  <a:pt x="66" y="36"/>
                  <a:pt x="67" y="36"/>
                  <a:pt x="67" y="36"/>
                </a:cubicBezTo>
                <a:cubicBezTo>
                  <a:pt x="67" y="35"/>
                  <a:pt x="67" y="35"/>
                  <a:pt x="67" y="35"/>
                </a:cubicBezTo>
                <a:cubicBezTo>
                  <a:pt x="67" y="35"/>
                  <a:pt x="68" y="35"/>
                  <a:pt x="68" y="35"/>
                </a:cubicBezTo>
                <a:cubicBezTo>
                  <a:pt x="68" y="35"/>
                  <a:pt x="68" y="34"/>
                  <a:pt x="69" y="34"/>
                </a:cubicBezTo>
                <a:cubicBezTo>
                  <a:pt x="70" y="34"/>
                  <a:pt x="70" y="33"/>
                  <a:pt x="70" y="33"/>
                </a:cubicBezTo>
                <a:cubicBezTo>
                  <a:pt x="71" y="33"/>
                  <a:pt x="71" y="33"/>
                  <a:pt x="71" y="33"/>
                </a:cubicBezTo>
                <a:cubicBezTo>
                  <a:pt x="71" y="33"/>
                  <a:pt x="72" y="33"/>
                  <a:pt x="72" y="32"/>
                </a:cubicBezTo>
                <a:cubicBezTo>
                  <a:pt x="73" y="32"/>
                  <a:pt x="74" y="32"/>
                  <a:pt x="74" y="32"/>
                </a:cubicBezTo>
                <a:cubicBezTo>
                  <a:pt x="74" y="33"/>
                  <a:pt x="74" y="33"/>
                  <a:pt x="75" y="33"/>
                </a:cubicBezTo>
                <a:cubicBezTo>
                  <a:pt x="75" y="34"/>
                  <a:pt x="76" y="34"/>
                  <a:pt x="76" y="34"/>
                </a:cubicBezTo>
                <a:cubicBezTo>
                  <a:pt x="77" y="34"/>
                  <a:pt x="78" y="34"/>
                  <a:pt x="78" y="35"/>
                </a:cubicBezTo>
                <a:cubicBezTo>
                  <a:pt x="78" y="35"/>
                  <a:pt x="78" y="35"/>
                  <a:pt x="78" y="35"/>
                </a:cubicBezTo>
                <a:cubicBezTo>
                  <a:pt x="78" y="35"/>
                  <a:pt x="79" y="35"/>
                  <a:pt x="79" y="35"/>
                </a:cubicBezTo>
                <a:cubicBezTo>
                  <a:pt x="78" y="35"/>
                  <a:pt x="79" y="35"/>
                  <a:pt x="79" y="36"/>
                </a:cubicBezTo>
                <a:cubicBezTo>
                  <a:pt x="79" y="36"/>
                  <a:pt x="79" y="36"/>
                  <a:pt x="79" y="36"/>
                </a:cubicBezTo>
                <a:cubicBezTo>
                  <a:pt x="79" y="36"/>
                  <a:pt x="79" y="36"/>
                  <a:pt x="79" y="36"/>
                </a:cubicBezTo>
                <a:cubicBezTo>
                  <a:pt x="79" y="37"/>
                  <a:pt x="80" y="36"/>
                  <a:pt x="80" y="36"/>
                </a:cubicBezTo>
                <a:cubicBezTo>
                  <a:pt x="81" y="35"/>
                  <a:pt x="81" y="35"/>
                  <a:pt x="81" y="34"/>
                </a:cubicBezTo>
                <a:cubicBezTo>
                  <a:pt x="82" y="34"/>
                  <a:pt x="84" y="35"/>
                  <a:pt x="84" y="36"/>
                </a:cubicBezTo>
                <a:cubicBezTo>
                  <a:pt x="85" y="37"/>
                  <a:pt x="86" y="38"/>
                  <a:pt x="86" y="37"/>
                </a:cubicBezTo>
                <a:cubicBezTo>
                  <a:pt x="86" y="37"/>
                  <a:pt x="87" y="37"/>
                  <a:pt x="87" y="37"/>
                </a:cubicBezTo>
                <a:cubicBezTo>
                  <a:pt x="88" y="38"/>
                  <a:pt x="88" y="37"/>
                  <a:pt x="89" y="37"/>
                </a:cubicBezTo>
                <a:cubicBezTo>
                  <a:pt x="90" y="37"/>
                  <a:pt x="92" y="37"/>
                  <a:pt x="92" y="38"/>
                </a:cubicBezTo>
                <a:cubicBezTo>
                  <a:pt x="93" y="40"/>
                  <a:pt x="93" y="40"/>
                  <a:pt x="95" y="39"/>
                </a:cubicBezTo>
                <a:cubicBezTo>
                  <a:pt x="98" y="38"/>
                  <a:pt x="98" y="38"/>
                  <a:pt x="99" y="38"/>
                </a:cubicBezTo>
                <a:cubicBezTo>
                  <a:pt x="100" y="38"/>
                  <a:pt x="100" y="38"/>
                  <a:pt x="101" y="38"/>
                </a:cubicBezTo>
                <a:cubicBezTo>
                  <a:pt x="101" y="38"/>
                  <a:pt x="102" y="38"/>
                  <a:pt x="103" y="39"/>
                </a:cubicBezTo>
                <a:cubicBezTo>
                  <a:pt x="104" y="40"/>
                  <a:pt x="105" y="41"/>
                  <a:pt x="105" y="40"/>
                </a:cubicBezTo>
                <a:cubicBezTo>
                  <a:pt x="106" y="40"/>
                  <a:pt x="106" y="40"/>
                  <a:pt x="106" y="40"/>
                </a:cubicBezTo>
                <a:cubicBezTo>
                  <a:pt x="106" y="40"/>
                  <a:pt x="107" y="40"/>
                  <a:pt x="107" y="39"/>
                </a:cubicBezTo>
                <a:cubicBezTo>
                  <a:pt x="109" y="39"/>
                  <a:pt x="110" y="39"/>
                  <a:pt x="111" y="40"/>
                </a:cubicBezTo>
                <a:cubicBezTo>
                  <a:pt x="111" y="41"/>
                  <a:pt x="111" y="41"/>
                  <a:pt x="111" y="41"/>
                </a:cubicBezTo>
                <a:cubicBezTo>
                  <a:pt x="111" y="41"/>
                  <a:pt x="112" y="41"/>
                  <a:pt x="113" y="42"/>
                </a:cubicBezTo>
                <a:cubicBezTo>
                  <a:pt x="113" y="42"/>
                  <a:pt x="114" y="43"/>
                  <a:pt x="114" y="43"/>
                </a:cubicBezTo>
                <a:cubicBezTo>
                  <a:pt x="115" y="42"/>
                  <a:pt x="115" y="43"/>
                  <a:pt x="116" y="43"/>
                </a:cubicBezTo>
                <a:cubicBezTo>
                  <a:pt x="116" y="43"/>
                  <a:pt x="116" y="43"/>
                  <a:pt x="117" y="42"/>
                </a:cubicBezTo>
                <a:cubicBezTo>
                  <a:pt x="119" y="40"/>
                  <a:pt x="119" y="40"/>
                  <a:pt x="120" y="40"/>
                </a:cubicBezTo>
                <a:cubicBezTo>
                  <a:pt x="121" y="40"/>
                  <a:pt x="122" y="40"/>
                  <a:pt x="122" y="41"/>
                </a:cubicBezTo>
                <a:cubicBezTo>
                  <a:pt x="122" y="41"/>
                  <a:pt x="122" y="41"/>
                  <a:pt x="122" y="41"/>
                </a:cubicBezTo>
                <a:cubicBezTo>
                  <a:pt x="123" y="41"/>
                  <a:pt x="123" y="42"/>
                  <a:pt x="123" y="42"/>
                </a:cubicBezTo>
                <a:cubicBezTo>
                  <a:pt x="123" y="42"/>
                  <a:pt x="123" y="43"/>
                  <a:pt x="123" y="43"/>
                </a:cubicBezTo>
                <a:cubicBezTo>
                  <a:pt x="124" y="43"/>
                  <a:pt x="124" y="43"/>
                  <a:pt x="124" y="44"/>
                </a:cubicBezTo>
                <a:cubicBezTo>
                  <a:pt x="125" y="45"/>
                  <a:pt x="125" y="45"/>
                  <a:pt x="125" y="45"/>
                </a:cubicBezTo>
                <a:cubicBezTo>
                  <a:pt x="126" y="46"/>
                  <a:pt x="126" y="46"/>
                  <a:pt x="126" y="46"/>
                </a:cubicBezTo>
                <a:cubicBezTo>
                  <a:pt x="128" y="46"/>
                  <a:pt x="128" y="46"/>
                  <a:pt x="130" y="47"/>
                </a:cubicBezTo>
                <a:cubicBezTo>
                  <a:pt x="131" y="48"/>
                  <a:pt x="132" y="50"/>
                  <a:pt x="132" y="50"/>
                </a:cubicBezTo>
                <a:cubicBezTo>
                  <a:pt x="132" y="51"/>
                  <a:pt x="132" y="51"/>
                  <a:pt x="132" y="51"/>
                </a:cubicBezTo>
                <a:cubicBezTo>
                  <a:pt x="133" y="51"/>
                  <a:pt x="133" y="51"/>
                  <a:pt x="133" y="52"/>
                </a:cubicBezTo>
                <a:cubicBezTo>
                  <a:pt x="133" y="52"/>
                  <a:pt x="132" y="53"/>
                  <a:pt x="132" y="53"/>
                </a:cubicBezTo>
                <a:cubicBezTo>
                  <a:pt x="132" y="53"/>
                  <a:pt x="132" y="53"/>
                  <a:pt x="132" y="53"/>
                </a:cubicBezTo>
                <a:cubicBezTo>
                  <a:pt x="132" y="54"/>
                  <a:pt x="132" y="54"/>
                  <a:pt x="132" y="54"/>
                </a:cubicBezTo>
                <a:cubicBezTo>
                  <a:pt x="132" y="54"/>
                  <a:pt x="133" y="55"/>
                  <a:pt x="132" y="55"/>
                </a:cubicBezTo>
                <a:cubicBezTo>
                  <a:pt x="132" y="56"/>
                  <a:pt x="133" y="57"/>
                  <a:pt x="133" y="57"/>
                </a:cubicBezTo>
                <a:cubicBezTo>
                  <a:pt x="133" y="57"/>
                  <a:pt x="133" y="57"/>
                  <a:pt x="133" y="57"/>
                </a:cubicBezTo>
                <a:cubicBezTo>
                  <a:pt x="133" y="57"/>
                  <a:pt x="133" y="58"/>
                  <a:pt x="133" y="58"/>
                </a:cubicBezTo>
                <a:cubicBezTo>
                  <a:pt x="133" y="58"/>
                  <a:pt x="133" y="58"/>
                  <a:pt x="133" y="58"/>
                </a:cubicBezTo>
                <a:cubicBezTo>
                  <a:pt x="132" y="58"/>
                  <a:pt x="132" y="58"/>
                  <a:pt x="132" y="58"/>
                </a:cubicBezTo>
                <a:cubicBezTo>
                  <a:pt x="131" y="59"/>
                  <a:pt x="130" y="59"/>
                  <a:pt x="130" y="57"/>
                </a:cubicBezTo>
                <a:cubicBezTo>
                  <a:pt x="129" y="57"/>
                  <a:pt x="129" y="56"/>
                  <a:pt x="129" y="56"/>
                </a:cubicBezTo>
                <a:cubicBezTo>
                  <a:pt x="129" y="56"/>
                  <a:pt x="129" y="56"/>
                  <a:pt x="129" y="55"/>
                </a:cubicBezTo>
                <a:cubicBezTo>
                  <a:pt x="129" y="54"/>
                  <a:pt x="129" y="53"/>
                  <a:pt x="128" y="53"/>
                </a:cubicBezTo>
                <a:cubicBezTo>
                  <a:pt x="128" y="53"/>
                  <a:pt x="128" y="53"/>
                  <a:pt x="128" y="52"/>
                </a:cubicBezTo>
                <a:cubicBezTo>
                  <a:pt x="128" y="52"/>
                  <a:pt x="128" y="52"/>
                  <a:pt x="128" y="52"/>
                </a:cubicBezTo>
                <a:cubicBezTo>
                  <a:pt x="128" y="51"/>
                  <a:pt x="128" y="51"/>
                  <a:pt x="125" y="52"/>
                </a:cubicBezTo>
                <a:cubicBezTo>
                  <a:pt x="125" y="52"/>
                  <a:pt x="124" y="52"/>
                  <a:pt x="124" y="51"/>
                </a:cubicBezTo>
                <a:cubicBezTo>
                  <a:pt x="124" y="51"/>
                  <a:pt x="124" y="51"/>
                  <a:pt x="124" y="51"/>
                </a:cubicBezTo>
                <a:cubicBezTo>
                  <a:pt x="123" y="50"/>
                  <a:pt x="123" y="50"/>
                  <a:pt x="123" y="50"/>
                </a:cubicBezTo>
                <a:cubicBezTo>
                  <a:pt x="123" y="49"/>
                  <a:pt x="123" y="49"/>
                  <a:pt x="123" y="49"/>
                </a:cubicBezTo>
                <a:cubicBezTo>
                  <a:pt x="122" y="49"/>
                  <a:pt x="122" y="49"/>
                  <a:pt x="122" y="48"/>
                </a:cubicBezTo>
                <a:cubicBezTo>
                  <a:pt x="122" y="48"/>
                  <a:pt x="121" y="47"/>
                  <a:pt x="121" y="47"/>
                </a:cubicBezTo>
                <a:cubicBezTo>
                  <a:pt x="121" y="47"/>
                  <a:pt x="121" y="47"/>
                  <a:pt x="120" y="46"/>
                </a:cubicBezTo>
                <a:cubicBezTo>
                  <a:pt x="120" y="46"/>
                  <a:pt x="120" y="46"/>
                  <a:pt x="118" y="46"/>
                </a:cubicBezTo>
                <a:cubicBezTo>
                  <a:pt x="117" y="47"/>
                  <a:pt x="117" y="47"/>
                  <a:pt x="116" y="46"/>
                </a:cubicBezTo>
                <a:cubicBezTo>
                  <a:pt x="116" y="46"/>
                  <a:pt x="116" y="46"/>
                  <a:pt x="116" y="47"/>
                </a:cubicBezTo>
                <a:cubicBezTo>
                  <a:pt x="116" y="47"/>
                  <a:pt x="115" y="47"/>
                  <a:pt x="115" y="47"/>
                </a:cubicBezTo>
                <a:cubicBezTo>
                  <a:pt x="115" y="47"/>
                  <a:pt x="115" y="47"/>
                  <a:pt x="115" y="47"/>
                </a:cubicBezTo>
                <a:cubicBezTo>
                  <a:pt x="115" y="46"/>
                  <a:pt x="115" y="46"/>
                  <a:pt x="115" y="46"/>
                </a:cubicBezTo>
                <a:cubicBezTo>
                  <a:pt x="115" y="46"/>
                  <a:pt x="114" y="46"/>
                  <a:pt x="114" y="46"/>
                </a:cubicBezTo>
                <a:cubicBezTo>
                  <a:pt x="114" y="47"/>
                  <a:pt x="113" y="47"/>
                  <a:pt x="112" y="47"/>
                </a:cubicBezTo>
                <a:cubicBezTo>
                  <a:pt x="112" y="47"/>
                  <a:pt x="112" y="46"/>
                  <a:pt x="111" y="46"/>
                </a:cubicBezTo>
                <a:cubicBezTo>
                  <a:pt x="111" y="46"/>
                  <a:pt x="111" y="46"/>
                  <a:pt x="111" y="46"/>
                </a:cubicBezTo>
                <a:cubicBezTo>
                  <a:pt x="111" y="46"/>
                  <a:pt x="110" y="45"/>
                  <a:pt x="110" y="45"/>
                </a:cubicBezTo>
                <a:cubicBezTo>
                  <a:pt x="109" y="45"/>
                  <a:pt x="109" y="44"/>
                  <a:pt x="109" y="44"/>
                </a:cubicBezTo>
                <a:cubicBezTo>
                  <a:pt x="109" y="44"/>
                  <a:pt x="108" y="44"/>
                  <a:pt x="107" y="44"/>
                </a:cubicBezTo>
                <a:cubicBezTo>
                  <a:pt x="107" y="45"/>
                  <a:pt x="106" y="45"/>
                  <a:pt x="106" y="45"/>
                </a:cubicBezTo>
                <a:cubicBezTo>
                  <a:pt x="106" y="45"/>
                  <a:pt x="105" y="45"/>
                  <a:pt x="105" y="45"/>
                </a:cubicBezTo>
                <a:cubicBezTo>
                  <a:pt x="104" y="46"/>
                  <a:pt x="102" y="45"/>
                  <a:pt x="102" y="45"/>
                </a:cubicBezTo>
                <a:cubicBezTo>
                  <a:pt x="102" y="45"/>
                  <a:pt x="102" y="44"/>
                  <a:pt x="102" y="44"/>
                </a:cubicBezTo>
                <a:cubicBezTo>
                  <a:pt x="102" y="45"/>
                  <a:pt x="102" y="44"/>
                  <a:pt x="101" y="44"/>
                </a:cubicBezTo>
                <a:cubicBezTo>
                  <a:pt x="101" y="43"/>
                  <a:pt x="100" y="43"/>
                  <a:pt x="100" y="43"/>
                </a:cubicBezTo>
                <a:cubicBezTo>
                  <a:pt x="99" y="43"/>
                  <a:pt x="97" y="43"/>
                  <a:pt x="97" y="43"/>
                </a:cubicBezTo>
                <a:cubicBezTo>
                  <a:pt x="97" y="43"/>
                  <a:pt x="96" y="43"/>
                  <a:pt x="96" y="43"/>
                </a:cubicBezTo>
                <a:cubicBezTo>
                  <a:pt x="96" y="43"/>
                  <a:pt x="95" y="43"/>
                  <a:pt x="94" y="44"/>
                </a:cubicBezTo>
                <a:cubicBezTo>
                  <a:pt x="92" y="44"/>
                  <a:pt x="92" y="44"/>
                  <a:pt x="92" y="44"/>
                </a:cubicBezTo>
                <a:cubicBezTo>
                  <a:pt x="91" y="43"/>
                  <a:pt x="91" y="43"/>
                  <a:pt x="91" y="43"/>
                </a:cubicBezTo>
                <a:cubicBezTo>
                  <a:pt x="89" y="42"/>
                  <a:pt x="88" y="41"/>
                  <a:pt x="87" y="42"/>
                </a:cubicBezTo>
                <a:cubicBezTo>
                  <a:pt x="87" y="43"/>
                  <a:pt x="87" y="43"/>
                  <a:pt x="86" y="43"/>
                </a:cubicBezTo>
                <a:cubicBezTo>
                  <a:pt x="86" y="43"/>
                  <a:pt x="86" y="43"/>
                  <a:pt x="86" y="43"/>
                </a:cubicBezTo>
                <a:cubicBezTo>
                  <a:pt x="86" y="43"/>
                  <a:pt x="85" y="43"/>
                  <a:pt x="84" y="43"/>
                </a:cubicBezTo>
                <a:cubicBezTo>
                  <a:pt x="83" y="43"/>
                  <a:pt x="83" y="43"/>
                  <a:pt x="83" y="43"/>
                </a:cubicBezTo>
                <a:cubicBezTo>
                  <a:pt x="82" y="42"/>
                  <a:pt x="82" y="42"/>
                  <a:pt x="82" y="42"/>
                </a:cubicBezTo>
                <a:cubicBezTo>
                  <a:pt x="82" y="42"/>
                  <a:pt x="81" y="41"/>
                  <a:pt x="81" y="41"/>
                </a:cubicBezTo>
                <a:cubicBezTo>
                  <a:pt x="81" y="40"/>
                  <a:pt x="80" y="40"/>
                  <a:pt x="77" y="41"/>
                </a:cubicBezTo>
                <a:cubicBezTo>
                  <a:pt x="75" y="41"/>
                  <a:pt x="74" y="41"/>
                  <a:pt x="73" y="40"/>
                </a:cubicBezTo>
                <a:cubicBezTo>
                  <a:pt x="72" y="39"/>
                  <a:pt x="70" y="38"/>
                  <a:pt x="69" y="39"/>
                </a:cubicBezTo>
                <a:cubicBezTo>
                  <a:pt x="69" y="39"/>
                  <a:pt x="69" y="39"/>
                  <a:pt x="70" y="39"/>
                </a:cubicBezTo>
                <a:cubicBezTo>
                  <a:pt x="70" y="40"/>
                  <a:pt x="70" y="40"/>
                  <a:pt x="70" y="40"/>
                </a:cubicBezTo>
                <a:cubicBezTo>
                  <a:pt x="69" y="40"/>
                  <a:pt x="66" y="41"/>
                  <a:pt x="66" y="41"/>
                </a:cubicBezTo>
                <a:cubicBezTo>
                  <a:pt x="66" y="42"/>
                  <a:pt x="64" y="42"/>
                  <a:pt x="63" y="42"/>
                </a:cubicBezTo>
                <a:cubicBezTo>
                  <a:pt x="62" y="42"/>
                  <a:pt x="62" y="42"/>
                  <a:pt x="61" y="41"/>
                </a:cubicBezTo>
                <a:close/>
                <a:moveTo>
                  <a:pt x="68" y="24"/>
                </a:moveTo>
                <a:cubicBezTo>
                  <a:pt x="67" y="23"/>
                  <a:pt x="67" y="21"/>
                  <a:pt x="68" y="20"/>
                </a:cubicBezTo>
                <a:cubicBezTo>
                  <a:pt x="68" y="20"/>
                  <a:pt x="69" y="20"/>
                  <a:pt x="69" y="20"/>
                </a:cubicBezTo>
                <a:cubicBezTo>
                  <a:pt x="70" y="20"/>
                  <a:pt x="70" y="20"/>
                  <a:pt x="71" y="20"/>
                </a:cubicBezTo>
                <a:cubicBezTo>
                  <a:pt x="73" y="19"/>
                  <a:pt x="76" y="20"/>
                  <a:pt x="75" y="21"/>
                </a:cubicBezTo>
                <a:cubicBezTo>
                  <a:pt x="75" y="21"/>
                  <a:pt x="76" y="22"/>
                  <a:pt x="77" y="22"/>
                </a:cubicBezTo>
                <a:cubicBezTo>
                  <a:pt x="78" y="23"/>
                  <a:pt x="78" y="23"/>
                  <a:pt x="78" y="22"/>
                </a:cubicBezTo>
                <a:cubicBezTo>
                  <a:pt x="79" y="22"/>
                  <a:pt x="80" y="22"/>
                  <a:pt x="80" y="22"/>
                </a:cubicBezTo>
                <a:cubicBezTo>
                  <a:pt x="81" y="22"/>
                  <a:pt x="82" y="21"/>
                  <a:pt x="82" y="21"/>
                </a:cubicBezTo>
                <a:cubicBezTo>
                  <a:pt x="82" y="21"/>
                  <a:pt x="83" y="21"/>
                  <a:pt x="84" y="22"/>
                </a:cubicBezTo>
                <a:cubicBezTo>
                  <a:pt x="84" y="22"/>
                  <a:pt x="84" y="22"/>
                  <a:pt x="84" y="22"/>
                </a:cubicBezTo>
                <a:cubicBezTo>
                  <a:pt x="84" y="22"/>
                  <a:pt x="84" y="23"/>
                  <a:pt x="84" y="23"/>
                </a:cubicBezTo>
                <a:cubicBezTo>
                  <a:pt x="84" y="23"/>
                  <a:pt x="84" y="23"/>
                  <a:pt x="85" y="23"/>
                </a:cubicBezTo>
                <a:cubicBezTo>
                  <a:pt x="85" y="23"/>
                  <a:pt x="85" y="22"/>
                  <a:pt x="86" y="22"/>
                </a:cubicBezTo>
                <a:cubicBezTo>
                  <a:pt x="86" y="22"/>
                  <a:pt x="86" y="22"/>
                  <a:pt x="87" y="21"/>
                </a:cubicBezTo>
                <a:cubicBezTo>
                  <a:pt x="87" y="21"/>
                  <a:pt x="87" y="21"/>
                  <a:pt x="87" y="21"/>
                </a:cubicBezTo>
                <a:cubicBezTo>
                  <a:pt x="88" y="20"/>
                  <a:pt x="88" y="20"/>
                  <a:pt x="88" y="20"/>
                </a:cubicBezTo>
                <a:cubicBezTo>
                  <a:pt x="88" y="19"/>
                  <a:pt x="89" y="19"/>
                  <a:pt x="90" y="19"/>
                </a:cubicBezTo>
                <a:cubicBezTo>
                  <a:pt x="91" y="19"/>
                  <a:pt x="91" y="20"/>
                  <a:pt x="91" y="20"/>
                </a:cubicBezTo>
                <a:cubicBezTo>
                  <a:pt x="91" y="21"/>
                  <a:pt x="92" y="21"/>
                  <a:pt x="92" y="21"/>
                </a:cubicBezTo>
                <a:cubicBezTo>
                  <a:pt x="92" y="21"/>
                  <a:pt x="93" y="21"/>
                  <a:pt x="93" y="21"/>
                </a:cubicBezTo>
                <a:cubicBezTo>
                  <a:pt x="93" y="21"/>
                  <a:pt x="93" y="21"/>
                  <a:pt x="93" y="21"/>
                </a:cubicBezTo>
                <a:cubicBezTo>
                  <a:pt x="94" y="20"/>
                  <a:pt x="94" y="20"/>
                  <a:pt x="94" y="20"/>
                </a:cubicBezTo>
                <a:cubicBezTo>
                  <a:pt x="95" y="20"/>
                  <a:pt x="95" y="20"/>
                  <a:pt x="95" y="19"/>
                </a:cubicBezTo>
                <a:cubicBezTo>
                  <a:pt x="97" y="18"/>
                  <a:pt x="97" y="18"/>
                  <a:pt x="98" y="18"/>
                </a:cubicBezTo>
                <a:cubicBezTo>
                  <a:pt x="99" y="18"/>
                  <a:pt x="99" y="18"/>
                  <a:pt x="100" y="18"/>
                </a:cubicBezTo>
                <a:cubicBezTo>
                  <a:pt x="100" y="18"/>
                  <a:pt x="100" y="19"/>
                  <a:pt x="100" y="19"/>
                </a:cubicBezTo>
                <a:cubicBezTo>
                  <a:pt x="101" y="19"/>
                  <a:pt x="101" y="19"/>
                  <a:pt x="101" y="19"/>
                </a:cubicBezTo>
                <a:cubicBezTo>
                  <a:pt x="100" y="20"/>
                  <a:pt x="101" y="21"/>
                  <a:pt x="102" y="21"/>
                </a:cubicBezTo>
                <a:cubicBezTo>
                  <a:pt x="102" y="20"/>
                  <a:pt x="103" y="20"/>
                  <a:pt x="103" y="20"/>
                </a:cubicBezTo>
                <a:cubicBezTo>
                  <a:pt x="103" y="20"/>
                  <a:pt x="103" y="20"/>
                  <a:pt x="103" y="20"/>
                </a:cubicBezTo>
                <a:cubicBezTo>
                  <a:pt x="103" y="20"/>
                  <a:pt x="103" y="20"/>
                  <a:pt x="104" y="19"/>
                </a:cubicBezTo>
                <a:cubicBezTo>
                  <a:pt x="104" y="19"/>
                  <a:pt x="105" y="19"/>
                  <a:pt x="107" y="19"/>
                </a:cubicBezTo>
                <a:cubicBezTo>
                  <a:pt x="108" y="20"/>
                  <a:pt x="108" y="20"/>
                  <a:pt x="108" y="21"/>
                </a:cubicBezTo>
                <a:cubicBezTo>
                  <a:pt x="107" y="21"/>
                  <a:pt x="109" y="22"/>
                  <a:pt x="109" y="22"/>
                </a:cubicBezTo>
                <a:cubicBezTo>
                  <a:pt x="109" y="21"/>
                  <a:pt x="110" y="21"/>
                  <a:pt x="110" y="21"/>
                </a:cubicBezTo>
                <a:cubicBezTo>
                  <a:pt x="110" y="21"/>
                  <a:pt x="111" y="21"/>
                  <a:pt x="111" y="21"/>
                </a:cubicBezTo>
                <a:cubicBezTo>
                  <a:pt x="111" y="21"/>
                  <a:pt x="111" y="21"/>
                  <a:pt x="112" y="21"/>
                </a:cubicBezTo>
                <a:cubicBezTo>
                  <a:pt x="113" y="22"/>
                  <a:pt x="114" y="21"/>
                  <a:pt x="115" y="21"/>
                </a:cubicBezTo>
                <a:cubicBezTo>
                  <a:pt x="115" y="20"/>
                  <a:pt x="116" y="21"/>
                  <a:pt x="116" y="22"/>
                </a:cubicBezTo>
                <a:cubicBezTo>
                  <a:pt x="117" y="22"/>
                  <a:pt x="117" y="22"/>
                  <a:pt x="117" y="22"/>
                </a:cubicBezTo>
                <a:cubicBezTo>
                  <a:pt x="118" y="22"/>
                  <a:pt x="118" y="22"/>
                  <a:pt x="117" y="22"/>
                </a:cubicBezTo>
                <a:cubicBezTo>
                  <a:pt x="117" y="23"/>
                  <a:pt x="117" y="23"/>
                  <a:pt x="118" y="23"/>
                </a:cubicBezTo>
                <a:cubicBezTo>
                  <a:pt x="118" y="23"/>
                  <a:pt x="118" y="23"/>
                  <a:pt x="118" y="23"/>
                </a:cubicBezTo>
                <a:cubicBezTo>
                  <a:pt x="118" y="24"/>
                  <a:pt x="118" y="24"/>
                  <a:pt x="118" y="24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19" y="22"/>
                  <a:pt x="123" y="24"/>
                  <a:pt x="124" y="25"/>
                </a:cubicBezTo>
                <a:cubicBezTo>
                  <a:pt x="125" y="26"/>
                  <a:pt x="127" y="27"/>
                  <a:pt x="127" y="27"/>
                </a:cubicBezTo>
                <a:cubicBezTo>
                  <a:pt x="128" y="26"/>
                  <a:pt x="128" y="26"/>
                  <a:pt x="129" y="26"/>
                </a:cubicBezTo>
                <a:cubicBezTo>
                  <a:pt x="130" y="26"/>
                  <a:pt x="136" y="28"/>
                  <a:pt x="136" y="28"/>
                </a:cubicBezTo>
                <a:cubicBezTo>
                  <a:pt x="136" y="29"/>
                  <a:pt x="136" y="29"/>
                  <a:pt x="136" y="29"/>
                </a:cubicBezTo>
                <a:cubicBezTo>
                  <a:pt x="137" y="28"/>
                  <a:pt x="137" y="28"/>
                  <a:pt x="137" y="29"/>
                </a:cubicBezTo>
                <a:cubicBezTo>
                  <a:pt x="137" y="29"/>
                  <a:pt x="138" y="30"/>
                  <a:pt x="138" y="30"/>
                </a:cubicBezTo>
                <a:cubicBezTo>
                  <a:pt x="138" y="30"/>
                  <a:pt x="138" y="30"/>
                  <a:pt x="138" y="31"/>
                </a:cubicBezTo>
                <a:cubicBezTo>
                  <a:pt x="139" y="31"/>
                  <a:pt x="139" y="31"/>
                  <a:pt x="139" y="31"/>
                </a:cubicBezTo>
                <a:cubicBezTo>
                  <a:pt x="139" y="31"/>
                  <a:pt x="141" y="31"/>
                  <a:pt x="141" y="31"/>
                </a:cubicBezTo>
                <a:cubicBezTo>
                  <a:pt x="142" y="32"/>
                  <a:pt x="142" y="32"/>
                  <a:pt x="142" y="33"/>
                </a:cubicBezTo>
                <a:cubicBezTo>
                  <a:pt x="142" y="33"/>
                  <a:pt x="142" y="33"/>
                  <a:pt x="142" y="33"/>
                </a:cubicBezTo>
                <a:cubicBezTo>
                  <a:pt x="142" y="33"/>
                  <a:pt x="143" y="34"/>
                  <a:pt x="143" y="34"/>
                </a:cubicBezTo>
                <a:cubicBezTo>
                  <a:pt x="143" y="34"/>
                  <a:pt x="143" y="35"/>
                  <a:pt x="144" y="35"/>
                </a:cubicBezTo>
                <a:cubicBezTo>
                  <a:pt x="145" y="35"/>
                  <a:pt x="146" y="37"/>
                  <a:pt x="145" y="38"/>
                </a:cubicBezTo>
                <a:cubicBezTo>
                  <a:pt x="145" y="38"/>
                  <a:pt x="144" y="38"/>
                  <a:pt x="144" y="38"/>
                </a:cubicBezTo>
                <a:cubicBezTo>
                  <a:pt x="144" y="37"/>
                  <a:pt x="144" y="37"/>
                  <a:pt x="143" y="38"/>
                </a:cubicBezTo>
                <a:cubicBezTo>
                  <a:pt x="143" y="38"/>
                  <a:pt x="143" y="38"/>
                  <a:pt x="142" y="37"/>
                </a:cubicBezTo>
                <a:cubicBezTo>
                  <a:pt x="142" y="37"/>
                  <a:pt x="141" y="37"/>
                  <a:pt x="141" y="37"/>
                </a:cubicBezTo>
                <a:cubicBezTo>
                  <a:pt x="141" y="36"/>
                  <a:pt x="140" y="36"/>
                  <a:pt x="140" y="36"/>
                </a:cubicBezTo>
                <a:cubicBezTo>
                  <a:pt x="140" y="35"/>
                  <a:pt x="139" y="35"/>
                  <a:pt x="138" y="35"/>
                </a:cubicBezTo>
                <a:cubicBezTo>
                  <a:pt x="137" y="35"/>
                  <a:pt x="136" y="34"/>
                  <a:pt x="136" y="33"/>
                </a:cubicBezTo>
                <a:cubicBezTo>
                  <a:pt x="136" y="33"/>
                  <a:pt x="135" y="32"/>
                  <a:pt x="135" y="32"/>
                </a:cubicBezTo>
                <a:cubicBezTo>
                  <a:pt x="135" y="32"/>
                  <a:pt x="134" y="32"/>
                  <a:pt x="134" y="31"/>
                </a:cubicBezTo>
                <a:cubicBezTo>
                  <a:pt x="134" y="31"/>
                  <a:pt x="134" y="31"/>
                  <a:pt x="132" y="31"/>
                </a:cubicBezTo>
                <a:cubicBezTo>
                  <a:pt x="131" y="31"/>
                  <a:pt x="130" y="30"/>
                  <a:pt x="130" y="30"/>
                </a:cubicBezTo>
                <a:cubicBezTo>
                  <a:pt x="129" y="30"/>
                  <a:pt x="129" y="30"/>
                  <a:pt x="128" y="30"/>
                </a:cubicBezTo>
                <a:cubicBezTo>
                  <a:pt x="127" y="30"/>
                  <a:pt x="127" y="30"/>
                  <a:pt x="126" y="30"/>
                </a:cubicBezTo>
                <a:cubicBezTo>
                  <a:pt x="126" y="30"/>
                  <a:pt x="126" y="30"/>
                  <a:pt x="126" y="30"/>
                </a:cubicBezTo>
                <a:cubicBezTo>
                  <a:pt x="125" y="31"/>
                  <a:pt x="124" y="30"/>
                  <a:pt x="123" y="30"/>
                </a:cubicBezTo>
                <a:cubicBezTo>
                  <a:pt x="123" y="29"/>
                  <a:pt x="123" y="29"/>
                  <a:pt x="123" y="29"/>
                </a:cubicBezTo>
                <a:cubicBezTo>
                  <a:pt x="122" y="29"/>
                  <a:pt x="122" y="28"/>
                  <a:pt x="122" y="28"/>
                </a:cubicBezTo>
                <a:cubicBezTo>
                  <a:pt x="122" y="28"/>
                  <a:pt x="122" y="28"/>
                  <a:pt x="121" y="28"/>
                </a:cubicBezTo>
                <a:cubicBezTo>
                  <a:pt x="120" y="27"/>
                  <a:pt x="119" y="27"/>
                  <a:pt x="119" y="27"/>
                </a:cubicBezTo>
                <a:cubicBezTo>
                  <a:pt x="118" y="26"/>
                  <a:pt x="118" y="26"/>
                  <a:pt x="117" y="27"/>
                </a:cubicBezTo>
                <a:cubicBezTo>
                  <a:pt x="116" y="27"/>
                  <a:pt x="116" y="27"/>
                  <a:pt x="115" y="27"/>
                </a:cubicBezTo>
                <a:cubicBezTo>
                  <a:pt x="115" y="26"/>
                  <a:pt x="115" y="27"/>
                  <a:pt x="115" y="27"/>
                </a:cubicBezTo>
                <a:cubicBezTo>
                  <a:pt x="114" y="27"/>
                  <a:pt x="113" y="27"/>
                  <a:pt x="113" y="26"/>
                </a:cubicBezTo>
                <a:cubicBezTo>
                  <a:pt x="113" y="25"/>
                  <a:pt x="112" y="25"/>
                  <a:pt x="111" y="25"/>
                </a:cubicBezTo>
                <a:cubicBezTo>
                  <a:pt x="111" y="26"/>
                  <a:pt x="110" y="26"/>
                  <a:pt x="110" y="25"/>
                </a:cubicBezTo>
                <a:cubicBezTo>
                  <a:pt x="110" y="25"/>
                  <a:pt x="109" y="25"/>
                  <a:pt x="109" y="26"/>
                </a:cubicBezTo>
                <a:cubicBezTo>
                  <a:pt x="109" y="26"/>
                  <a:pt x="109" y="26"/>
                  <a:pt x="108" y="26"/>
                </a:cubicBezTo>
                <a:cubicBezTo>
                  <a:pt x="107" y="26"/>
                  <a:pt x="107" y="26"/>
                  <a:pt x="106" y="25"/>
                </a:cubicBezTo>
                <a:cubicBezTo>
                  <a:pt x="106" y="25"/>
                  <a:pt x="106" y="24"/>
                  <a:pt x="106" y="24"/>
                </a:cubicBezTo>
                <a:cubicBezTo>
                  <a:pt x="106" y="24"/>
                  <a:pt x="106" y="24"/>
                  <a:pt x="105" y="24"/>
                </a:cubicBezTo>
                <a:cubicBezTo>
                  <a:pt x="105" y="24"/>
                  <a:pt x="105" y="24"/>
                  <a:pt x="105" y="24"/>
                </a:cubicBezTo>
                <a:cubicBezTo>
                  <a:pt x="105" y="23"/>
                  <a:pt x="105" y="23"/>
                  <a:pt x="104" y="24"/>
                </a:cubicBezTo>
                <a:cubicBezTo>
                  <a:pt x="103" y="25"/>
                  <a:pt x="103" y="25"/>
                  <a:pt x="103" y="24"/>
                </a:cubicBezTo>
                <a:cubicBezTo>
                  <a:pt x="103" y="24"/>
                  <a:pt x="103" y="24"/>
                  <a:pt x="103" y="24"/>
                </a:cubicBezTo>
                <a:cubicBezTo>
                  <a:pt x="103" y="24"/>
                  <a:pt x="103" y="24"/>
                  <a:pt x="103" y="25"/>
                </a:cubicBezTo>
                <a:cubicBezTo>
                  <a:pt x="103" y="25"/>
                  <a:pt x="103" y="25"/>
                  <a:pt x="102" y="25"/>
                </a:cubicBezTo>
                <a:cubicBezTo>
                  <a:pt x="102" y="25"/>
                  <a:pt x="102" y="25"/>
                  <a:pt x="102" y="25"/>
                </a:cubicBezTo>
                <a:cubicBezTo>
                  <a:pt x="101" y="25"/>
                  <a:pt x="101" y="25"/>
                  <a:pt x="100" y="25"/>
                </a:cubicBezTo>
                <a:cubicBezTo>
                  <a:pt x="99" y="26"/>
                  <a:pt x="99" y="26"/>
                  <a:pt x="99" y="26"/>
                </a:cubicBezTo>
                <a:cubicBezTo>
                  <a:pt x="98" y="24"/>
                  <a:pt x="98" y="24"/>
                  <a:pt x="98" y="24"/>
                </a:cubicBezTo>
                <a:cubicBezTo>
                  <a:pt x="98" y="22"/>
                  <a:pt x="98" y="22"/>
                  <a:pt x="98" y="22"/>
                </a:cubicBezTo>
                <a:cubicBezTo>
                  <a:pt x="96" y="23"/>
                  <a:pt x="96" y="23"/>
                  <a:pt x="96" y="23"/>
                </a:cubicBezTo>
                <a:cubicBezTo>
                  <a:pt x="96" y="24"/>
                  <a:pt x="95" y="24"/>
                  <a:pt x="95" y="24"/>
                </a:cubicBezTo>
                <a:cubicBezTo>
                  <a:pt x="95" y="24"/>
                  <a:pt x="95" y="25"/>
                  <a:pt x="94" y="25"/>
                </a:cubicBezTo>
                <a:cubicBezTo>
                  <a:pt x="94" y="25"/>
                  <a:pt x="94" y="26"/>
                  <a:pt x="94" y="25"/>
                </a:cubicBezTo>
                <a:cubicBezTo>
                  <a:pt x="94" y="25"/>
                  <a:pt x="94" y="25"/>
                  <a:pt x="93" y="26"/>
                </a:cubicBezTo>
                <a:cubicBezTo>
                  <a:pt x="93" y="26"/>
                  <a:pt x="93" y="26"/>
                  <a:pt x="93" y="26"/>
                </a:cubicBezTo>
                <a:cubicBezTo>
                  <a:pt x="93" y="26"/>
                  <a:pt x="93" y="26"/>
                  <a:pt x="92" y="27"/>
                </a:cubicBezTo>
                <a:cubicBezTo>
                  <a:pt x="92" y="27"/>
                  <a:pt x="91" y="28"/>
                  <a:pt x="90" y="28"/>
                </a:cubicBezTo>
                <a:cubicBezTo>
                  <a:pt x="90" y="28"/>
                  <a:pt x="89" y="27"/>
                  <a:pt x="89" y="27"/>
                </a:cubicBezTo>
                <a:cubicBezTo>
                  <a:pt x="89" y="26"/>
                  <a:pt x="89" y="25"/>
                  <a:pt x="89" y="25"/>
                </a:cubicBezTo>
                <a:cubicBezTo>
                  <a:pt x="88" y="25"/>
                  <a:pt x="86" y="26"/>
                  <a:pt x="86" y="26"/>
                </a:cubicBezTo>
                <a:cubicBezTo>
                  <a:pt x="86" y="27"/>
                  <a:pt x="86" y="27"/>
                  <a:pt x="86" y="27"/>
                </a:cubicBezTo>
                <a:cubicBezTo>
                  <a:pt x="86" y="26"/>
                  <a:pt x="85" y="27"/>
                  <a:pt x="85" y="27"/>
                </a:cubicBezTo>
                <a:cubicBezTo>
                  <a:pt x="85" y="27"/>
                  <a:pt x="85" y="27"/>
                  <a:pt x="84" y="27"/>
                </a:cubicBezTo>
                <a:cubicBezTo>
                  <a:pt x="83" y="27"/>
                  <a:pt x="82" y="27"/>
                  <a:pt x="82" y="28"/>
                </a:cubicBezTo>
                <a:cubicBezTo>
                  <a:pt x="81" y="28"/>
                  <a:pt x="81" y="28"/>
                  <a:pt x="81" y="28"/>
                </a:cubicBezTo>
                <a:cubicBezTo>
                  <a:pt x="81" y="27"/>
                  <a:pt x="81" y="27"/>
                  <a:pt x="81" y="27"/>
                </a:cubicBezTo>
                <a:cubicBezTo>
                  <a:pt x="81" y="27"/>
                  <a:pt x="81" y="26"/>
                  <a:pt x="81" y="27"/>
                </a:cubicBezTo>
                <a:cubicBezTo>
                  <a:pt x="81" y="27"/>
                  <a:pt x="81" y="26"/>
                  <a:pt x="81" y="26"/>
                </a:cubicBezTo>
                <a:cubicBezTo>
                  <a:pt x="80" y="25"/>
                  <a:pt x="80" y="25"/>
                  <a:pt x="80" y="25"/>
                </a:cubicBezTo>
                <a:cubicBezTo>
                  <a:pt x="79" y="25"/>
                  <a:pt x="79" y="26"/>
                  <a:pt x="79" y="26"/>
                </a:cubicBezTo>
                <a:cubicBezTo>
                  <a:pt x="78" y="27"/>
                  <a:pt x="76" y="27"/>
                  <a:pt x="75" y="27"/>
                </a:cubicBezTo>
                <a:cubicBezTo>
                  <a:pt x="75" y="27"/>
                  <a:pt x="74" y="26"/>
                  <a:pt x="74" y="25"/>
                </a:cubicBezTo>
                <a:cubicBezTo>
                  <a:pt x="74" y="24"/>
                  <a:pt x="72" y="24"/>
                  <a:pt x="71" y="24"/>
                </a:cubicBezTo>
                <a:cubicBezTo>
                  <a:pt x="70" y="25"/>
                  <a:pt x="70" y="25"/>
                  <a:pt x="69" y="25"/>
                </a:cubicBezTo>
                <a:cubicBezTo>
                  <a:pt x="68" y="26"/>
                  <a:pt x="68" y="26"/>
                  <a:pt x="68" y="26"/>
                </a:cubicBezTo>
                <a:lnTo>
                  <a:pt x="68" y="24"/>
                </a:lnTo>
                <a:close/>
                <a:moveTo>
                  <a:pt x="131" y="106"/>
                </a:moveTo>
                <a:cubicBezTo>
                  <a:pt x="131" y="106"/>
                  <a:pt x="129" y="103"/>
                  <a:pt x="129" y="103"/>
                </a:cubicBezTo>
                <a:cubicBezTo>
                  <a:pt x="128" y="103"/>
                  <a:pt x="128" y="103"/>
                  <a:pt x="128" y="104"/>
                </a:cubicBezTo>
                <a:cubicBezTo>
                  <a:pt x="128" y="104"/>
                  <a:pt x="129" y="105"/>
                  <a:pt x="129" y="105"/>
                </a:cubicBezTo>
                <a:cubicBezTo>
                  <a:pt x="129" y="105"/>
                  <a:pt x="130" y="105"/>
                  <a:pt x="129" y="105"/>
                </a:cubicBezTo>
                <a:cubicBezTo>
                  <a:pt x="129" y="105"/>
                  <a:pt x="130" y="106"/>
                  <a:pt x="131" y="106"/>
                </a:cubicBezTo>
                <a:cubicBezTo>
                  <a:pt x="131" y="106"/>
                  <a:pt x="131" y="106"/>
                  <a:pt x="131" y="106"/>
                </a:cubicBezTo>
                <a:close/>
                <a:moveTo>
                  <a:pt x="137" y="96"/>
                </a:moveTo>
                <a:cubicBezTo>
                  <a:pt x="139" y="97"/>
                  <a:pt x="138" y="95"/>
                  <a:pt x="135" y="93"/>
                </a:cubicBezTo>
                <a:cubicBezTo>
                  <a:pt x="133" y="92"/>
                  <a:pt x="133" y="92"/>
                  <a:pt x="132" y="92"/>
                </a:cubicBezTo>
                <a:cubicBezTo>
                  <a:pt x="131" y="93"/>
                  <a:pt x="131" y="94"/>
                  <a:pt x="132" y="94"/>
                </a:cubicBezTo>
                <a:cubicBezTo>
                  <a:pt x="133" y="94"/>
                  <a:pt x="133" y="95"/>
                  <a:pt x="133" y="95"/>
                </a:cubicBezTo>
                <a:cubicBezTo>
                  <a:pt x="133" y="95"/>
                  <a:pt x="134" y="95"/>
                  <a:pt x="135" y="95"/>
                </a:cubicBezTo>
                <a:cubicBezTo>
                  <a:pt x="135" y="95"/>
                  <a:pt x="136" y="95"/>
                  <a:pt x="137" y="96"/>
                </a:cubicBezTo>
                <a:close/>
                <a:moveTo>
                  <a:pt x="143" y="86"/>
                </a:moveTo>
                <a:cubicBezTo>
                  <a:pt x="144" y="86"/>
                  <a:pt x="144" y="86"/>
                  <a:pt x="144" y="86"/>
                </a:cubicBezTo>
                <a:cubicBezTo>
                  <a:pt x="144" y="86"/>
                  <a:pt x="142" y="84"/>
                  <a:pt x="141" y="83"/>
                </a:cubicBezTo>
                <a:cubicBezTo>
                  <a:pt x="140" y="82"/>
                  <a:pt x="140" y="82"/>
                  <a:pt x="140" y="83"/>
                </a:cubicBezTo>
                <a:cubicBezTo>
                  <a:pt x="139" y="85"/>
                  <a:pt x="140" y="85"/>
                  <a:pt x="143" y="86"/>
                </a:cubicBezTo>
                <a:close/>
                <a:moveTo>
                  <a:pt x="149" y="75"/>
                </a:moveTo>
                <a:cubicBezTo>
                  <a:pt x="149" y="74"/>
                  <a:pt x="148" y="73"/>
                  <a:pt x="146" y="72"/>
                </a:cubicBezTo>
                <a:cubicBezTo>
                  <a:pt x="144" y="71"/>
                  <a:pt x="144" y="71"/>
                  <a:pt x="144" y="72"/>
                </a:cubicBezTo>
                <a:cubicBezTo>
                  <a:pt x="144" y="72"/>
                  <a:pt x="144" y="73"/>
                  <a:pt x="145" y="73"/>
                </a:cubicBezTo>
                <a:cubicBezTo>
                  <a:pt x="147" y="74"/>
                  <a:pt x="149" y="75"/>
                  <a:pt x="149" y="75"/>
                </a:cubicBezTo>
                <a:close/>
                <a:moveTo>
                  <a:pt x="157" y="68"/>
                </a:moveTo>
                <a:cubicBezTo>
                  <a:pt x="157" y="67"/>
                  <a:pt x="154" y="64"/>
                  <a:pt x="152" y="63"/>
                </a:cubicBezTo>
                <a:cubicBezTo>
                  <a:pt x="151" y="63"/>
                  <a:pt x="151" y="63"/>
                  <a:pt x="151" y="64"/>
                </a:cubicBezTo>
                <a:cubicBezTo>
                  <a:pt x="151" y="65"/>
                  <a:pt x="151" y="65"/>
                  <a:pt x="153" y="66"/>
                </a:cubicBezTo>
                <a:cubicBezTo>
                  <a:pt x="154" y="67"/>
                  <a:pt x="156" y="68"/>
                  <a:pt x="157" y="68"/>
                </a:cubicBezTo>
                <a:close/>
                <a:moveTo>
                  <a:pt x="161" y="54"/>
                </a:moveTo>
                <a:cubicBezTo>
                  <a:pt x="162" y="54"/>
                  <a:pt x="162" y="54"/>
                  <a:pt x="162" y="54"/>
                </a:cubicBezTo>
                <a:cubicBezTo>
                  <a:pt x="162" y="54"/>
                  <a:pt x="162" y="54"/>
                  <a:pt x="162" y="54"/>
                </a:cubicBezTo>
                <a:cubicBezTo>
                  <a:pt x="163" y="54"/>
                  <a:pt x="163" y="54"/>
                  <a:pt x="162" y="54"/>
                </a:cubicBezTo>
                <a:cubicBezTo>
                  <a:pt x="162" y="54"/>
                  <a:pt x="162" y="53"/>
                  <a:pt x="162" y="53"/>
                </a:cubicBezTo>
                <a:cubicBezTo>
                  <a:pt x="162" y="52"/>
                  <a:pt x="162" y="52"/>
                  <a:pt x="162" y="52"/>
                </a:cubicBezTo>
                <a:cubicBezTo>
                  <a:pt x="162" y="52"/>
                  <a:pt x="161" y="51"/>
                  <a:pt x="161" y="51"/>
                </a:cubicBezTo>
                <a:cubicBezTo>
                  <a:pt x="160" y="50"/>
                  <a:pt x="159" y="50"/>
                  <a:pt x="158" y="50"/>
                </a:cubicBezTo>
                <a:cubicBezTo>
                  <a:pt x="157" y="51"/>
                  <a:pt x="157" y="52"/>
                  <a:pt x="158" y="52"/>
                </a:cubicBezTo>
                <a:cubicBezTo>
                  <a:pt x="159" y="52"/>
                  <a:pt x="159" y="53"/>
                  <a:pt x="160" y="53"/>
                </a:cubicBezTo>
                <a:cubicBezTo>
                  <a:pt x="161" y="54"/>
                  <a:pt x="161" y="54"/>
                  <a:pt x="161" y="54"/>
                </a:cubicBezTo>
                <a:close/>
                <a:moveTo>
                  <a:pt x="169" y="44"/>
                </a:moveTo>
                <a:cubicBezTo>
                  <a:pt x="170" y="44"/>
                  <a:pt x="169" y="43"/>
                  <a:pt x="168" y="42"/>
                </a:cubicBezTo>
                <a:cubicBezTo>
                  <a:pt x="167" y="41"/>
                  <a:pt x="166" y="41"/>
                  <a:pt x="166" y="42"/>
                </a:cubicBezTo>
                <a:cubicBezTo>
                  <a:pt x="166" y="42"/>
                  <a:pt x="167" y="43"/>
                  <a:pt x="167" y="43"/>
                </a:cubicBezTo>
                <a:cubicBezTo>
                  <a:pt x="167" y="42"/>
                  <a:pt x="167" y="43"/>
                  <a:pt x="167" y="43"/>
                </a:cubicBezTo>
                <a:cubicBezTo>
                  <a:pt x="167" y="43"/>
                  <a:pt x="167" y="43"/>
                  <a:pt x="167" y="43"/>
                </a:cubicBezTo>
                <a:cubicBezTo>
                  <a:pt x="167" y="43"/>
                  <a:pt x="168" y="43"/>
                  <a:pt x="167" y="43"/>
                </a:cubicBezTo>
                <a:cubicBezTo>
                  <a:pt x="167" y="43"/>
                  <a:pt x="168" y="44"/>
                  <a:pt x="168" y="44"/>
                </a:cubicBezTo>
                <a:cubicBezTo>
                  <a:pt x="169" y="44"/>
                  <a:pt x="169" y="44"/>
                  <a:pt x="169" y="44"/>
                </a:cubicBezTo>
                <a:cubicBezTo>
                  <a:pt x="169" y="45"/>
                  <a:pt x="169" y="45"/>
                  <a:pt x="169" y="45"/>
                </a:cubicBezTo>
                <a:cubicBezTo>
                  <a:pt x="169" y="45"/>
                  <a:pt x="169" y="44"/>
                  <a:pt x="169" y="44"/>
                </a:cubicBezTo>
                <a:close/>
                <a:moveTo>
                  <a:pt x="177" y="36"/>
                </a:moveTo>
                <a:cubicBezTo>
                  <a:pt x="177" y="36"/>
                  <a:pt x="176" y="34"/>
                  <a:pt x="176" y="34"/>
                </a:cubicBezTo>
                <a:cubicBezTo>
                  <a:pt x="175" y="34"/>
                  <a:pt x="175" y="33"/>
                  <a:pt x="175" y="33"/>
                </a:cubicBezTo>
                <a:cubicBezTo>
                  <a:pt x="175" y="33"/>
                  <a:pt x="175" y="33"/>
                  <a:pt x="174" y="33"/>
                </a:cubicBezTo>
                <a:cubicBezTo>
                  <a:pt x="173" y="33"/>
                  <a:pt x="173" y="33"/>
                  <a:pt x="173" y="32"/>
                </a:cubicBezTo>
                <a:cubicBezTo>
                  <a:pt x="173" y="32"/>
                  <a:pt x="173" y="32"/>
                  <a:pt x="172" y="32"/>
                </a:cubicBezTo>
                <a:cubicBezTo>
                  <a:pt x="172" y="33"/>
                  <a:pt x="172" y="33"/>
                  <a:pt x="172" y="33"/>
                </a:cubicBezTo>
                <a:cubicBezTo>
                  <a:pt x="172" y="34"/>
                  <a:pt x="172" y="34"/>
                  <a:pt x="172" y="34"/>
                </a:cubicBezTo>
                <a:cubicBezTo>
                  <a:pt x="173" y="34"/>
                  <a:pt x="173" y="33"/>
                  <a:pt x="173" y="34"/>
                </a:cubicBezTo>
                <a:cubicBezTo>
                  <a:pt x="173" y="34"/>
                  <a:pt x="173" y="34"/>
                  <a:pt x="173" y="34"/>
                </a:cubicBezTo>
                <a:cubicBezTo>
                  <a:pt x="173" y="34"/>
                  <a:pt x="173" y="34"/>
                  <a:pt x="173" y="34"/>
                </a:cubicBezTo>
                <a:cubicBezTo>
                  <a:pt x="173" y="34"/>
                  <a:pt x="174" y="35"/>
                  <a:pt x="174" y="35"/>
                </a:cubicBezTo>
                <a:cubicBezTo>
                  <a:pt x="174" y="36"/>
                  <a:pt x="174" y="36"/>
                  <a:pt x="176" y="36"/>
                </a:cubicBezTo>
                <a:cubicBezTo>
                  <a:pt x="176" y="37"/>
                  <a:pt x="177" y="37"/>
                  <a:pt x="177" y="3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ea typeface="汉仪丫丫体简" panose="02010604000101010101" pitchFamily="2" charset="-122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https://d.book118.com/988070114040006027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50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暗香扑面">
      <a:maj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/>
        <a:ea typeface="黑体"/>
        <a:cs typeface="Arial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暗香扑面">
      <a:majorFont>
        <a:latin typeface="Franklin Gothic Medium"/>
        <a:ea typeface="Franklin Gothic Medium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/>
        <a:ea typeface="Franklin Gothic Book"/>
        <a:cs typeface="Arial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Franklin Gothic Medium</vt:lpstr>
      <vt:lpstr>微软雅黑</vt:lpstr>
      <vt:lpstr>Franklin Gothic Book</vt:lpstr>
      <vt:lpstr>黑体</vt:lpstr>
      <vt:lpstr>宋体</vt:lpstr>
      <vt:lpstr>楷体</vt:lpstr>
      <vt:lpstr>新蒂黑板报</vt:lpstr>
      <vt:lpstr>汉仪丫丫体简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2024-09-05T00:01:52.994</cp:lastPrinted>
  <dcterms:created xsi:type="dcterms:W3CDTF">2024-09-04T16:01:53Z</dcterms:created>
  <dcterms:modified xsi:type="dcterms:W3CDTF">2024-09-04T16:01:55Z</dcterms:modified>
</cp:coreProperties>
</file>