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CE08AB-963C-4C78-A97C-E572B67CB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C97C7-61C9-4132-B909-2334332EF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BF724-3C66-4166-BA90-98475F2A0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AD1E83-3CE5-4AE2-B948-94C71910C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1A3C90-B325-4BC0-9D48-154824BDF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88065B-E8FB-497D-9BB4-681098779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6A59FE-3DD2-4673-BFBB-B93BAC62F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7CBC83-1CF5-4268-B097-E2A6A3902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BAFF6B-4B0D-4E99-801A-AFEB0B408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8912A-7BB3-4765-A96F-9A40BB176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7E92E-47C1-444E-A581-450C499A8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7100303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高考文言文倒装句(公开课)课件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文言文倒装句概述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高考文言文倒装句的常见类型及解析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文言文倒装句的解题技巧与策略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高考文言文倒装句真题解析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文言文倒装句的实践练习与总结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941" r="349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585" r="658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随着高考改革的深入，对于文言文阅读的要求也越来越高，掌握倒装句的规律和技巧是提高文言文阅读能力的关键。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高考文言文倒装句是高考语文的重要考点之一，对于提高学生的阅读理解和写作能力具有重要意义。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通过实例分析，让学生掌握倒装句的判断方法和技巧，提高阅读理解和写作能力。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培养学生的文化素养和审美能力，增强对传统文化的兴趣和热爱。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让学生了解文言文倒装句的基本概念和类型，掌握其规律和特点。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文言文倒装句概述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文言文倒装句是指句子成分的位置与现代汉语不同，常见的有主谓倒装、宾语前置、定语后置等。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产生原因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主要是由于古人在表达上的习惯和语言结构的不同所致。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通过语感和对古汉语语法规则的掌握来判断。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什么是文言文倒装句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主谓倒装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如“甚矣，汝之不惠！”（你的不聪明太厉害了！）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宾语前置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分为两种情况，一是疑问句中，如“沛公安在？”（沛公在哪里？），另一种是借助代词“之”、“是”等提前宾语，如“唯余马首是瞻。”（只看我的马头行事。）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定语后置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通常在定语后面加“之”、“者”等词，如“马之千里者”（日行千里的马）。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文言文倒装句的分类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有些倒装句是固定句式，如“何……之有？”（有什么……？）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固定句式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倒装句通常用来强调某个句子成分，如“壮哉，我中国少年！”（我中国少年真壮啊！）强调主语“中国少年”。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强调作用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倒装句可以产生特殊的修辞效果，如“渺沧海之一粟”（渺小的一粒沧海粟），使句子更加生动有力。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修辞效果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文言文倒装句的语法特点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高考文言文倒装句的常见类型及解析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主谓倒装是文言文中常见的一种句式结构，即主语和谓语的位置颠倒。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在文言文中，为了强调谓语或者表达特殊语气，常常将谓语前置，而将主语放在后面。例如，“甚矣，汝之不惠！”这句话中，“甚矣”是谓语，“汝之不惠”是主语，正常顺序应为“汝之不惠甚矣”。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主谓倒装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宾语前置是指宾语被放在谓语之前，以强调宾语。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在文言文中，为了强调宾语或者表达特殊语气，常常将宾语前置。例如，“何陋之有？”这句话中，“何陋”是宾语，“有”是谓语，正常顺序应为“有何陋”。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宾语前置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介词结构后置是指介词与其宾语组成的介词结构被放在句末，以强调该介词结构。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在文言文中，为了强调介词结构或者表达特殊语气，常常将介词结构后置。例如，“于山间”是一个介词结构，“于”是介词，“山间”是宾语，正常顺序应为“于山间”，这句话中，“于山间”被放在句末，强调了地点“山间”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介词结构后置（状语后置）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https://d.book118.com/988071003036006044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2024-09-24T06:03:35.603</cp:lastPrinted>
  <dcterms:created xsi:type="dcterms:W3CDTF">2024-09-23T22:03:35Z</dcterms:created>
  <dcterms:modified xsi:type="dcterms:W3CDTF">2024-09-23T22:03:37Z</dcterms:modified>
</cp:coreProperties>
</file>