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E144F-B72E-47FA-B8B3-DC9CC4806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AE40B-DF6B-4F85-B982-4C922E91D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E7539-14A5-4975-8EE7-C3064A3A4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48171-DBD9-41C6-B9A0-545250E27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178370-3EB5-432C-8223-92EAFF559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369F62-D2F0-4E48-B31C-A8B43D133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803063-45B2-4BBF-8660-67962A5B2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00FA5-D082-4617-8FC2-20A8A3520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38FAE-D011-4386-91EB-506E05619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56331-6EE0-41FA-A21E-1B789D610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DF06A-7107-4335-93D8-915283A68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71116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种植项目可行性报告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资源条件与选址分析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技术方案与工艺流程设计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经济效益分析与社会效益评价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环境保护、安全生产与劳动保护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组织管理、实施进度与保障措施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项目地点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投资主体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种植项目基本情况介绍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XXXX种植项目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计划种植XXXX作物，占地面积XXXX亩，预计年产量XXXX吨。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位于XXXX地区，地理位置优越，气候适宜，土壤肥沃。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由XXXX公司投资建设，拥有强大的资金和技术支持。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998" b="199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877" b="38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市场需求及前景分析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随着人们生活水平的提高，对高品质、绿色健康的食品需求不断增加。XXXX作物具有丰富的营养价值和经济价值，深受消费者喜爱。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当前国内外市场对XXXX作物的需求量持续增长，而供应量相对不足。本项目的实施将有助于缓解市场供需矛盾，提高市场竞争力。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随着农业科技的不断进步和种植技术的改进，XXXX作物的产量和品质将得到进一步提升，市场前景广阔。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通过本项目的实施，建立高效、生态、可持续的种植模式，提高XXXX作物的产量和品质，满足市场需求，促进农业产业升级和农民增收。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意义阐述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本项目的实施将有力推动当地农业产业的发展，提升农业综合效益；同时，通过示范引领作用，带动更多农民参与现代农业发展，实现共同富裕。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7802" r="780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项目建设目标与意义阐述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4" b="2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本报告依据国家和地方相关政策法规、行业标准以及市场调研数据等资料编制而成，具有科学性和可操作性。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本报告主要对项目的背景与意义、市场需求及前景、建设目标与意义等方面进行阐述和分析；不涉及具体的种植技术、设备选型等细节问题。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报告编制依据和范围界定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范围界定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编制依据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资源条件与选址分析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990" b="149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土地利用现状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了解拟种植区域的土地利用现状，避免与现有农业、林业、畜牧业等用地发生冲突。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对拟种植区域的土壤进行化验分析，评估其肥力、酸碱度、有机质含量等指标，确保满足作物生长需求。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地形地貌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考察拟种植区域的地形地貌，评估其对机械化作业、排灌系统建设等方面的影响。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土地资源条件评估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分析拟种植区域的气温变化，确保满足作物的生长周期和积温需求。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评估拟种植区域的光照条件，确保作物能够获得充足的光合作用。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考察拟种植区域的降水分布和季节性变化，为制定灌溉和排水方案提供依据。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气候条件适宜性评价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水源评估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调查拟种植区域的水资源状况，包括地表水和地下水，评估其水量、水质和可持续性。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灌溉设施规划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根据作物需水量和灌溉方式，规划相应的灌溉设施和管网布局，确保作物能够获得及时、均匀的水分供应。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排水系统建设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针对可能出现的涝灾风险，规划相应的排水系统和排涝设施，确保作物不受水淹影响。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水源保障及灌溉设施规划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选址原则及优势区域筛选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坚持生态优先、因地制宜、集中连片等原则，确保选址符合当地农业发展规划和生态保护要求。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优势区域筛选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综合考虑土地资源、气候条件、水源保障等因素，筛选出具有比较优势的种植区域，为项目成功实施奠定基础。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技术方案与工艺流程设计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根据当地气候条件，选择适应性强的种植品种。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气候条件适应性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土壤条件适宜性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品种特性与优势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分析所选品种的特性及优势，如产量、品质、抗病性等。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调查当地及周边市场需求，选择适销对路的种植品种。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检测土壤条件，选择适宜的种植品种，确保高产优质。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种植品种选择及依据说明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整地施肥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制定科学的整地施肥方案，提高土壤肥力，为作物生长提供良好环境。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播种育苗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确定适宜的播种时间和方式，培育壮苗，提高移栽成活率。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移栽定植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制定移栽定植方案，确保作物生长整齐、健壮。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田间管理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制定科学的田间管理方案，包括中耕除草、追肥浇水等措施，确保作物正常生长。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栽培技术方案制定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病虫害防治措施安排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病虫害防治原则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坚持“预防为主，综合防治”的原则，采取农业防治、生物防治和化学防治相结合的方法。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生物防治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利用天敌昆虫、微生物制剂等生物手段，控制病虫害发展。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农业防治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通过选用抗病品种、合理轮作、深松耕等措施，减少病虫害发生。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化学防治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在必要时，选用高效低毒低残留的化学药剂进行防治，确保作物安全。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采收时间与方法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根据作物生长情况和市场需求，确定适宜的采收时间和方法。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加工方式与设备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根据作物特点和市场需求，选择合适的加工方式和设备，提高产品附加值。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储存条件与期限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制定科学的储存方案，包括储存条件、储存期限等，确保产品质量和安全。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运输与销售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规划合理的运输路线和销售渠道，确保产品及时上市销售。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采收、加工和储存环节规划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542" b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包括土地使用权购置费、种植基础设施建设费、种苗及农资采购费、人工费、管理费、市场推广费等。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根据市场价格、行业标准、历史数据等，结合项目实际情况进行综合估算。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估算依据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投资估算范围及依据说明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https://d.book118.com/988071116117006046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2024-09-27T18:30:42.525</cp:lastPrinted>
  <dcterms:created xsi:type="dcterms:W3CDTF">2024-09-27T10:30:42Z</dcterms:created>
  <dcterms:modified xsi:type="dcterms:W3CDTF">2024-09-27T10:30:44Z</dcterms:modified>
</cp:coreProperties>
</file>