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F615D-E31E-414D-AFC3-E8285FD0B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2B7C5A-B229-4358-B394-CEC0EF8AB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F06CF6-EC49-4D5F-8A1C-639F0DDCA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4E3017-76FB-4893-AAAB-D7680DAAC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FDB62F-8BA2-4B9E-9502-67CFDA7ED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9CBE5F-BB71-413E-B10E-53F2AA14F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F741B3-F1F0-4F86-A767-2B7604DB0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D3BC66-3226-459D-978A-CAA93775B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8A25D9-FDCC-4358-81F7-C6533ECCE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B8F33-46AD-423F-BAED-66DFD01DF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8E79C-F292-4388-9AE7-91895B9E3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7112511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南宁市房产分析报告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南宁市房地产市场概况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南宁市房产政策环境分析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南宁市房产市场供需分析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南宁市房产价格走势分析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南宁市房产市场竞争格局分析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南宁市房产市场发展趋势预测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本报告旨在分析南宁市房地产市场的发展趋势、市场供需、价格走势等方面，为投资者、开发商和政府部门提供决策参考。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近年来，南宁市经济发展迅速，城市化进程不断加快，房地产市场持续火爆。然而，随着政策调控的加强和市场竞争的加剧，市场波动也日益加大。因此，对南宁市房地产市场进行深入分析具有重要意义。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时间范围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本报告主要分析近五年来南宁市房地产市场的发展情况。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空间范围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本报告涵盖南宁市各城区的房地产市场，包括住宅、商业、办公等不同类型的物业。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内容范围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本报告将从市场供需、价格走势、政策调控、竞争格局等多个方面对南宁市房地产市场进行深入剖析。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南宁市房地产市场概况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南宁市房地产市场规模庞大，近年来持续保持增长态势。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根据最新统计数据，南宁市房地产市场的总投资额、销售面积和销售金额均位居广西壮族自治区前列。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南宁市拥有众多大型房地产开发企业，市场竞争激烈，但同时也推动了市场的发展和成熟。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市场结构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南宁市房地产市场以住宅市场为主导，商业、办公和工业地产市场为辅。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住宅市场中，中高端住宅占据较大市场份额，但近年来经济型住宅和租赁市场也逐渐受到关注。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商业地产市场主要分布在城市中心区域和新兴商业区，以购物中心、写字楼和酒店等为主要业态。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政策影响显著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南宁市政府对房地产市场实施了一系列调控政策，对市场发展产生了重要影响。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随着消费者需求的多样化，南宁市房地产市场逐渐向多元化发展，包括产品类型、价格区间和建筑风格等。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智能化和绿色化发展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随着科技的不断进步和环保意识的提高，南宁市房地产市场逐渐向智能化和绿色化方向发展。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南宁市房产政策环境分析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限购政策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南宁市实行严格的限购政策，限制非本地户籍家庭购房数量，以控制投资炒房行为。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限贷政策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银行对房贷的审批趋紧，提高首付比例和贷款利率，降低购房者的购买力。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土地供应政策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政府通过调整土地供应计划，控制房地产开发规模和速度，稳定市场预期。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房产政策概述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抑制投资炒房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限购和限贷政策有效遏制了投资炒房行为，降低了市场投机氛围。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保障刚性需求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政策在抑制投资炒房的同时，保障了刚性需求购房者的合法权益。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稳定市场预期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土地供应政策的调整有助于稳定市场预期，避免市场大起大落。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政策对市场的影响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加强租赁市场建设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政府将加大对租赁市场的扶持力度，推动租购并举的住房制度，满足多层次住房需求。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推动房地产市场平稳健康发展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政府将继续采取措施稳定房地产市场，防范化解市场风险，推动市场平稳健康发展。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继续坚持“房住不炒”定位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未来南宁市房产政策将继续坚持“房住不炒”的定位，以保障居民基本居住需求为出发点。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未来政策走向预测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南宁市房产市场供需分析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根据最新数据，南宁市房产市场上房源数量充足，涵盖了不同类型的住宅、商业和办公空间。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房源数量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近年来，南宁市新房供应量保持稳定增长，多个大型住宅项目陆续推出，为市场提供了多样化的选择。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新房供应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南宁市二手房市场活跃，交易量逐年攀升。市场上二手房源丰富，满足不同购房者的需求。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二手房市场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租赁需求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随着南宁市经济发展和人口流动增加，租赁市场需求也相应上升，尤其在商业中心和产业园区附近。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投资需求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南宁市作为广西壮族自治区的首府，具有较高的投资潜力。投资者对房产市场的关注度逐渐提高，带动了投资需求的增长。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购房需求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南宁市购房需求持续增长，主要受到城市化进程加速、人口流入以及家庭改善型需求等因素的推动。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需求情况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供需现状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目前南宁市房产市场供需总体平衡，但局部区域和特定房型存在供需失衡现象。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价格走势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受到供需关系、政策调控、土地成本等多重因素影响，南宁市房价呈现波动上涨趋势。但政府通过加大土地供应、调整限购限贷政策等措施，努力保持房价稳定。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预计未来南宁市房产市场将继续保持平稳发展态势，政府将继续加强调控措施，促进市场健康有序发展。同时，随着城市基础设施建设和产业布局的进一步完善，房产市场的投资潜力将持续释放。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供需平衡分析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https://d.book118.com/988071125117006046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2024-09-27T18:30:43.422</cp:lastPrinted>
  <dcterms:created xsi:type="dcterms:W3CDTF">2024-09-27T10:30:43Z</dcterms:created>
  <dcterms:modified xsi:type="dcterms:W3CDTF">2024-09-27T10:30:45Z</dcterms:modified>
</cp:coreProperties>
</file>