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D71FF-608C-4D39-93DF-EF1F660C9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66F2D-D7AC-4FDE-829F-3187E5D8B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EFCA93-E06D-4CCF-8D32-4238B461E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FD9764-4030-471F-A020-F29E58B41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2C1827-150B-41D9-A5BD-1BC033D3A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7D5EF8-C25C-4787-BE41-7070E6D2D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B2D1BA-D972-452A-B17D-CBB5E56FD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CCB50D-3F49-4EFD-B6C6-55968EE30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5E6ACC-E35F-4F2B-A532-C25B8E1FB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508371-F3CD-48A8-A80A-C351BAAF3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8B40A5-2AB4-4316-B289-8B052D702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7114105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一年级传统教学工作总结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教学工作总体情况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德育工作开展情况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体育、艺术及科技教育实施情况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家校合作与沟通机制建立情况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教师团队建设与专业素养提升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存在问题分析与改进措施提出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941" r="1494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通过对一年级传统教学工作进行总结，梳理教学经验，反思教学不足，为今后的教学工作提供借鉴和改进方向。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总结一年级传统教学经验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通过对一年级传统教学工作进行深入分析，发现教学中存在的问题和困难，提出改进措施，促进教学质量的提升。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促进教学质量提升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汇报一年级传统教学的课程设置、教学内容、教学方法及手段等方面的情况。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教学内容与方法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教学效果评估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教学反思与改进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汇报一年级传统教学的效果评估情况，包括学生的学习成绩、学习兴趣、学习态度等方面的评估。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汇报对一年级传统教学的反思和改进措施，包括教学内容、教学方法、教学手段等方面的改进。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教学工作总体情况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教学目标完成情况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知识与技能目标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学生掌握了基本的读、写、算技能，以及基础学科知识。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过程与方法目标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通过多样化的教学活动，学生学会了自主学习、合作学习的方法。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情感态度与价值观目标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培养了学生的爱国情怀、社会责任感和良好的道德品质。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以国家课程标准为依据，结合学校实际情况，制定了详细的教学计划，涵盖了语文、数学、英语、科学、体育、音乐、美术等多个学科。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采用讲授法、讨论法、直观演示法、练习法等多种教学方法，注重启发式教学和探究式学习，激发学生的学习兴趣和主动性。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教学内容与方法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大部分学生表现出积极的学习态度和较高的学习热情，能够主动参与课堂活动和学习讨论。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学习态度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通过考试和平时表现综合评估，学生的成绩整体呈现出稳步上升的趋势，其中优秀率和及格率均达到预定目标。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学习成绩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学生在德、智、体、美等多方面得到全面发展，表现出较高的综合素质和潜力。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综合素质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学生表现与成绩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德育工作开展情况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以社会主义核心价值观为引领，培养学生良好品德和习惯，促进学生全面发展。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德育目标设定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通过课堂教学、校园文化、社会实践等多渠道、多形式落实德育目标，取得了显著成效。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德育目标实现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德育目标设定与实现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德育活动开展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组织开展了丰富多彩的主题班会、德育讲座、志愿服务等活动，让学生在实践中感悟德育内涵。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德育活动效果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通过活动的开展，学生的思想道德素质得到了提升，形成了积极向上的校园风气。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德育活动开展与效果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学生品德表现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学生遵守校规校纪，尊敬师长，团结同学，积极参加各项活动，表现出良好的品德素养。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学生品德提升措施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加强家校合作，共同推进学生品德教育；注重榜样示范，发挥优秀学生的引领作用；强化德育评价，激励学生不断提升品德素养。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学生品德素养提升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体育、艺术及科技教育实施情况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一年级开设了足球、篮球、跳绳等多种体育课程，以满足不同学生的兴趣和需求。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208" r="162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542" r="215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多样化体育课程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组织了运动会、体育节等活动，让学生在比赛中锻炼身体，培养团队精神和竞争意识。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定期体育活动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制定了科学的体育成绩评估标准，全面评价学生的体能、技能和体育精神。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体育成绩评估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体育课程开设与活动组织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https://d.book118.com/988071141052006035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2024-09-14T03:55:17.470</cp:lastPrinted>
  <dcterms:created xsi:type="dcterms:W3CDTF">2024-09-13T19:55:17Z</dcterms:created>
  <dcterms:modified xsi:type="dcterms:W3CDTF">2024-09-13T19:55:19Z</dcterms:modified>
</cp:coreProperties>
</file>