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FDDAFC1-ADD3-4FC7-B244-BF2F7275E76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27BDF-0027-4D84-9858-DCD83746E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81213-7FAC-4810-88F7-C0F4B5C32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B3CD5A-CDDA-4862-9A3F-B576FB5D4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950630-4E48-4F06-A8F9-92A17EF62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80EEEE-461A-400E-8871-119083011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8AAED8-7757-4513-B780-0E1307397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DC10DF-4413-450F-B12A-036A10E0F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1B8BB0-4BD3-4E99-9AFF-C744FE985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8B35FB-8D04-46BF-92BE-E4EC66441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E6E49-F84F-4AE4-BD9B-0EFBBD81B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CCD5D-D8CF-4434-928B-5FDEFF29A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9A45A6D-FEAD-432C-BAEC-402C4499299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D0EE4D8-09BC-4E33-98E2-29760A5E387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72012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班主任如何指导学生正确处理人际关系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班主任角色定位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人际关系的重要性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学生人际关系问题分析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班主任指导学生处理人际关系的方法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班主任在人际关系中的案例分享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班主任角色定位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班主任的职责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班主任应该与学生建立良好关系，通过与学生的互动，了解他们的需求和困惑；观察学生行为和情绪，及时发现并解决问题；协调学生间的关系，促进同学之间的和谐相处。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班主任的影响力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塑造学生人际关系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协助学生解决人际问题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提供心理支持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帮助学生建立良好关系的困难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个性差异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社会压力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班主任的挑战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处理学生之间的矛盾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了解矛盾的根源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引导学生沟通解决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班主任的职业发展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班主任应不断提升自身专业素养，包括教育技能和人际沟通能力；学习人际关系管理技巧，善于协调处理人际矛盾；持续更新教育理念和方法，与时俱进，以更好地服务学生。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人际关系的重要性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良好人际关系的意义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良好的人际关系对学生的成长至关重要。它不仅可以促进学生个人的发展，还能帮助他们建立自信，为未来的社会生活打下坚实的基础。班主任应该引导学生认识到人际关系的重要性，培养积极的交往方式。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人际关系与学业表现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关系良好的学生更易成功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成功因素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学生间关系决定团队合作效果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人际关系对学习动力的影响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动力源泉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人际关系与心理健康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良好关系促进学生心理健康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促进心理健康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解决人际问题有助于心理调适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心理调适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学生之间的友情和支持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友情支持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人际关系对未来职业发展的重要性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指导必要性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班主任引导学生正确处理人际关系的必要性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人际关系与未来发展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社会背景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社会背景下的人际关系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通过本章的学习，我们了解到人际关系对学生的重要性不容忽视。班主任在工作中应该重视引导学生正确处理人际关系，帮助他们建立良好的社交技能，为未来的发展打下坚实的基础。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学生人际关系问题分析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学生人际关系问题的表现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表现之一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纠纷和冲突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表现之三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欺凌和排挤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表现之二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孤立和退缩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人际关系问题的原因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原因一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家庭因素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原因二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个人性格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原因三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社会环境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影响人际关系的因素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分析人际关系影响因素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提出改善建议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班主任如何改善人际关系氛围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介绍班主任的作用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建议改善方法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班级人际关系氛围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班级关系的现状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描述班级关系情况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分析关系问题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学生心理状态对人际关系的影响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学生心理状态对人际关系有重要影响，班主任需要关注学生的心理健康状况，并及时帮助他们解决心理问题，促进良好的人际关系发展。青少年的心理特点也需要引起重视，班主任在指导学生时要考虑到这一点。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https://d.book118.com/988072012011006050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班主任如何指导学生正确处理人际关系</vt:lpstr>
      <vt:lpstr>目录</vt:lpstr>
      <vt:lpstr>第1章 班主任角色定位</vt:lpstr>
      <vt:lpstr> </vt:lpstr>
      <vt:lpstr>班主任的影响力</vt:lpstr>
      <vt:lpstr>班主任的挑战</vt:lpstr>
      <vt:lpstr>班主任的职业发展</vt:lpstr>
      <vt:lpstr>第2章 人际关系的重要性</vt:lpstr>
      <vt:lpstr> </vt:lpstr>
      <vt:lpstr>人际关系与学业表现</vt:lpstr>
      <vt:lpstr>人际关系与心理健康</vt:lpstr>
      <vt:lpstr>人际关系与未来发展</vt:lpstr>
      <vt:lpstr>结语</vt:lpstr>
      <vt:lpstr>第3章 学生人际关系问题分析</vt:lpstr>
      <vt:lpstr>学生人际关系问题的表现</vt:lpstr>
      <vt:lpstr>人际关系问题的原因</vt:lpstr>
      <vt:lpstr>班级人际关系氛围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2024-09-29T15:20:10.419</cp:lastPrinted>
  <dcterms:created xsi:type="dcterms:W3CDTF">2024-09-29T07:20:10Z</dcterms:created>
  <dcterms:modified xsi:type="dcterms:W3CDTF">2024-09-29T07:20:12Z</dcterms:modified>
</cp:coreProperties>
</file>