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4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BB792-F147-4918-8C61-0E86673D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969E2-BD3B-4FCB-AAE6-C38B32DE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4F395-D2BA-472A-B2E6-FE05E119C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355A2-0177-496E-AAF2-1A5D00B36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B8C923-F413-4F31-959F-AE05AD503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4B9A26-1555-4355-BD0E-8CF16A50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EEA9F8-FDF5-445B-8DE9-F20B84138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98718-4EED-4C3F-AAE2-3CE4C62F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B4C68-1CB7-44E4-A10E-20210560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06FDE-BBE8-43B8-95F4-7A15A0892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E9360-1FFC-4602-A243-FC771AD79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24" r:id="rId2"/>
    <p:sldLayoutId id="2147488625" r:id="rId3"/>
    <p:sldLayoutId id="2147488626" r:id="rId4"/>
    <p:sldLayoutId id="2147488627" r:id="rId5"/>
    <p:sldLayoutId id="2147488628" r:id="rId6"/>
    <p:sldLayoutId id="2147488629" r:id="rId7"/>
    <p:sldLayoutId id="2147488630" r:id="rId8"/>
    <p:sldLayoutId id="2147488631" r:id="rId9"/>
    <p:sldLayoutId id="2147488632" r:id="rId10"/>
    <p:sldLayoutId id="214748863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14" Type="http://schemas.openxmlformats.org/officeDocument/2006/relationships/tags" Target="../tags/tag785.xml" /><Relationship Id="rId15" Type="http://schemas.openxmlformats.org/officeDocument/2006/relationships/tags" Target="../tags/tag786.xml" /><Relationship Id="rId16" Type="http://schemas.openxmlformats.org/officeDocument/2006/relationships/tags" Target="../tags/tag787.xml" /><Relationship Id="rId17" Type="http://schemas.openxmlformats.org/officeDocument/2006/relationships/tags" Target="../tags/tag788.xml" /><Relationship Id="rId18" Type="http://schemas.openxmlformats.org/officeDocument/2006/relationships/tags" Target="../tags/tag789.xml" /><Relationship Id="rId19" Type="http://schemas.openxmlformats.org/officeDocument/2006/relationships/tags" Target="../tags/tag790.xml" /><Relationship Id="rId2" Type="http://schemas.openxmlformats.org/officeDocument/2006/relationships/tags" Target="../tags/tag773.xml" /><Relationship Id="rId20" Type="http://schemas.openxmlformats.org/officeDocument/2006/relationships/tags" Target="../tags/tag791.xml" /><Relationship Id="rId21" Type="http://schemas.openxmlformats.org/officeDocument/2006/relationships/tags" Target="../tags/tag792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1.xml" /><Relationship Id="rId11" Type="http://schemas.openxmlformats.org/officeDocument/2006/relationships/tags" Target="../tags/tag802.xml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14" Type="http://schemas.openxmlformats.org/officeDocument/2006/relationships/tags" Target="../tags/tag805.xml" /><Relationship Id="rId15" Type="http://schemas.openxmlformats.org/officeDocument/2006/relationships/tags" Target="../tags/tag806.xml" /><Relationship Id="rId16" Type="http://schemas.openxmlformats.org/officeDocument/2006/relationships/tags" Target="../tags/tag807.xml" /><Relationship Id="rId17" Type="http://schemas.openxmlformats.org/officeDocument/2006/relationships/tags" Target="../tags/tag808.xml" /><Relationship Id="rId18" Type="http://schemas.openxmlformats.org/officeDocument/2006/relationships/tags" Target="../tags/tag809.xml" /><Relationship Id="rId19" Type="http://schemas.openxmlformats.org/officeDocument/2006/relationships/tags" Target="../tags/tag810.xml" /><Relationship Id="rId2" Type="http://schemas.openxmlformats.org/officeDocument/2006/relationships/tags" Target="../tags/tag793.xml" /><Relationship Id="rId20" Type="http://schemas.openxmlformats.org/officeDocument/2006/relationships/tags" Target="../tags/tag811.xml" /><Relationship Id="rId21" Type="http://schemas.openxmlformats.org/officeDocument/2006/relationships/tags" Target="../tags/tag812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1.xml" /><Relationship Id="rId11" Type="http://schemas.openxmlformats.org/officeDocument/2006/relationships/tags" Target="../tags/tag822.xml" /><Relationship Id="rId12" Type="http://schemas.openxmlformats.org/officeDocument/2006/relationships/tags" Target="../tags/tag823.xml" /><Relationship Id="rId13" Type="http://schemas.openxmlformats.org/officeDocument/2006/relationships/tags" Target="../tags/tag824.xml" /><Relationship Id="rId14" Type="http://schemas.openxmlformats.org/officeDocument/2006/relationships/tags" Target="../tags/tag825.xml" /><Relationship Id="rId15" Type="http://schemas.openxmlformats.org/officeDocument/2006/relationships/tags" Target="../tags/tag826.xml" /><Relationship Id="rId16" Type="http://schemas.openxmlformats.org/officeDocument/2006/relationships/tags" Target="../tags/tag827.xml" /><Relationship Id="rId17" Type="http://schemas.openxmlformats.org/officeDocument/2006/relationships/tags" Target="../tags/tag828.xml" /><Relationship Id="rId18" Type="http://schemas.openxmlformats.org/officeDocument/2006/relationships/tags" Target="../tags/tag829.xml" /><Relationship Id="rId19" Type="http://schemas.openxmlformats.org/officeDocument/2006/relationships/tags" Target="../tags/tag830.xml" /><Relationship Id="rId2" Type="http://schemas.openxmlformats.org/officeDocument/2006/relationships/tags" Target="../tags/tag813.xml" /><Relationship Id="rId20" Type="http://schemas.openxmlformats.org/officeDocument/2006/relationships/tags" Target="../tags/tag831.xml" /><Relationship Id="rId21" Type="http://schemas.openxmlformats.org/officeDocument/2006/relationships/tags" Target="../tags/tag832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4.xml" /><Relationship Id="rId11" Type="http://schemas.openxmlformats.org/officeDocument/2006/relationships/tags" Target="../tags/tag845.xml" /><Relationship Id="rId12" Type="http://schemas.openxmlformats.org/officeDocument/2006/relationships/tags" Target="../tags/tag846.xml" /><Relationship Id="rId13" Type="http://schemas.openxmlformats.org/officeDocument/2006/relationships/tags" Target="../tags/tag847.xml" /><Relationship Id="rId2" Type="http://schemas.openxmlformats.org/officeDocument/2006/relationships/tags" Target="../tags/tag836.xml" /><Relationship Id="rId3" Type="http://schemas.openxmlformats.org/officeDocument/2006/relationships/tags" Target="../tags/tag837.xml" /><Relationship Id="rId4" Type="http://schemas.openxmlformats.org/officeDocument/2006/relationships/tags" Target="../tags/tag838.xml" /><Relationship Id="rId5" Type="http://schemas.openxmlformats.org/officeDocument/2006/relationships/tags" Target="../tags/tag839.xml" /><Relationship Id="rId6" Type="http://schemas.openxmlformats.org/officeDocument/2006/relationships/tags" Target="../tags/tag840.xml" /><Relationship Id="rId7" Type="http://schemas.openxmlformats.org/officeDocument/2006/relationships/tags" Target="../tags/tag841.xml" /><Relationship Id="rId8" Type="http://schemas.openxmlformats.org/officeDocument/2006/relationships/tags" Target="../tags/tag842.xml" /><Relationship Id="rId9" Type="http://schemas.openxmlformats.org/officeDocument/2006/relationships/tags" Target="../tags/tag8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214201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高温工作场所安全防护措施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高温工作场所的危害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个体防护措施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环境改善措施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管理措施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技术创新和应用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高温工作场所的危害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热射病等健康危害</a:t>
            </a:r>
            <a:endParaRPr lang="zh-CN" altLang="en-US"/>
          </a:p>
        </p:txBody>
      </p:sp>
      <p:sp>
        <p:nvSpPr>
          <p:cNvPr id="10517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热痉挛：高温环境下，人体肌肉过度紧张，可能导致热痉挛，引起肌肉疼痛、抽搐等症状。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热射病：高温环境下，人体体温调节功能失调，导致体内温度过高，可能引发昏迷、器官衰竭等严重后果。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脱水：高温环境下，人体出汗过多，可能导致脱水，引起头晕、乏力、心跳加快等症状。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热衰竭：高温环境下，人体血液循环系统受到影响，可能导致热衰竭，引起头晕、恶心、呕吐等症状。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设备故障和事故风险</a:t>
            </a:r>
            <a:endParaRPr lang="zh-CN" altLang="en-US"/>
          </a:p>
        </p:txBody>
      </p:sp>
      <p:sp>
        <p:nvSpPr>
          <p:cNvPr id="10520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员工在高温环境下，容易疲劳、注意力不集中，增加操作失误的风险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高温环境下，设备容易过热，导致性能下降或损坏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高温环境下，一些易燃易爆物品可能引发火灾、爆炸等事故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高温环境下，员工可能出现中暑、热射病等健康问题，影响工作效率和安全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劳动效率降低</a:t>
            </a:r>
            <a:endParaRPr lang="zh-CN" altLang="en-US"/>
          </a:p>
        </p:txBody>
      </p:sp>
      <p:sp>
        <p:nvSpPr>
          <p:cNvPr id="10523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高温环境下，员工容易疲劳，导致工作效率下降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员工在高温环境下容易出错，影响工作质量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高温环境下，员工可能需要更多的休息时间，从而影响整体工作效率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高温环境下，员工可能会因为身体不适而请假，导致劳动力短缺，影响工作效率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个体防护措施</a:t>
            </a:r>
            <a:endParaRPr lang="zh-CN" altLang="en-US"/>
          </a:p>
        </p:txBody>
      </p:sp>
      <p:sp>
        <p:nvSpPr>
          <p:cNvPr id="1052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配备防暑降温用品</a:t>
            </a:r>
            <a:endParaRPr lang="zh-CN" altLang="en-US"/>
          </a:p>
        </p:txBody>
      </p:sp>
      <p:sp>
        <p:nvSpPr>
          <p:cNvPr id="10534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防暑降温药品：如藿香正气水、清凉油等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清凉饮品：如凉茶、矿泉水等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4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降温设备：如风扇、空调等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防晒用品：如防晒霜、遮阳帽、太阳镜等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合理安排工作时间</a:t>
            </a:r>
            <a:endParaRPr lang="zh-CN" altLang="en-US"/>
          </a:p>
        </p:txBody>
      </p:sp>
      <p:sp>
        <p:nvSpPr>
          <p:cNvPr id="10537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避免在高温时段进行户外作业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提供足够的饮水和清凉饮料，防止脱水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配备防晒用品，如遮阳帽、防晒霜等，减少紫外线伤害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合理安排作息时间，保证充足的休息和睡眠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定期进行体检和健康检查</a:t>
            </a:r>
            <a:endParaRPr lang="zh-CN" altLang="en-US"/>
          </a:p>
        </p:txBody>
      </p:sp>
      <p:sp>
        <p:nvSpPr>
          <p:cNvPr id="1054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定期体检的重要性：及时发现健康问题，预防职业病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健康检查的频率：根据工作环境和个体健康状况确定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0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体检结果的处理：根据体检结果调整工作安排，必要时进行职业病治疗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体检项目：包括但不限于血压、血糖、心电图等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环境改善措施</a:t>
            </a:r>
            <a:endParaRPr lang="zh-CN" altLang="en-US"/>
          </a:p>
        </p:txBody>
      </p:sp>
      <p:sp>
        <p:nvSpPr>
          <p:cNvPr id="10544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通风换气和降温设备</a:t>
            </a:r>
            <a:endParaRPr lang="zh-CN" altLang="en-US"/>
          </a:p>
        </p:txBody>
      </p:sp>
      <p:sp>
        <p:nvSpPr>
          <p:cNvPr id="105514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4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4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通风设施：安装通风扇、排气扇等设备，保持空气流通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14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4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5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降温设备：采用空调、冷风机等设备，降低室内温度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15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5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5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隔热措施：使用隔热材料，减少室外热量传入室内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15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6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6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绿化环境：在室内摆放绿色植物，吸收热量，改善环境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https://d.book118.com/988072142014006025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3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高温工作场所安全防护措施</vt:lpstr>
      <vt:lpstr>目录</vt:lpstr>
      <vt:lpstr>单击添加章节标题</vt:lpstr>
      <vt:lpstr>高温工作场所的危害</vt:lpstr>
      <vt:lpstr>PowerPoint Presentation</vt:lpstr>
      <vt:lpstr>热射病等健康危害</vt:lpstr>
      <vt:lpstr>设备故障和事故风险</vt:lpstr>
      <vt:lpstr>劳动效率降低</vt:lpstr>
      <vt:lpstr>个体防护措施</vt:lpstr>
      <vt:lpstr>PowerPoint Presentation</vt:lpstr>
      <vt:lpstr>配备防暑降温用品</vt:lpstr>
      <vt:lpstr>合理安排工作时间</vt:lpstr>
      <vt:lpstr>定期进行体检和健康检查</vt:lpstr>
      <vt:lpstr>环境改善措施</vt:lpstr>
      <vt:lpstr>PowerPoint Presentation</vt:lpstr>
      <vt:lpstr>通风换气和降温设备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2024-09-01T12:46:02.608</cp:lastPrinted>
  <dcterms:created xsi:type="dcterms:W3CDTF">2024-09-01T04:46:02Z</dcterms:created>
  <dcterms:modified xsi:type="dcterms:W3CDTF">2024-09-01T04:46:05Z</dcterms:modified>
</cp:coreProperties>
</file>