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06B0D-A0E6-4264-9DB1-7651E351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0F13A-2F27-4E86-86ED-D7E5D06A9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3018F-B981-40A6-8DAF-86973DEB4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7BB13-F145-45C6-931D-F8DF368F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346FF-3776-4BD7-8790-822377E9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CF00A-C1CE-4D45-AEED-73380BA1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C517B-D263-4848-92B0-52F8B083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C1657-A3F5-415A-9E4B-15B8492E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A00B7-FD51-4CCF-BD29-7C7A93AF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B11D1-E73A-4AA7-AE45-EBAB71A8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8FA16-04D1-4321-9FEA-71F9A89C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3020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项目质量控制的技巧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项目质量控制的关键技巧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提升项目质量控制的建议与措施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项目质量控制是指在项目执行过程中，通过一系列计划、组织、协调、控制和监督等活动，确保项目成果符合预期的质量要求的过程。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项目质量控制对于项目的成功至关重要。一个高质量的项目能够提升客户满意度，增强企业竞争力，降低维护成本，并为后续项目提供良好基础。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促进项目过程的持续改进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通过对项目过程的监督和评估，发现潜在的问题和改进点，推动项目团队持续改进和优化项目过程。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确保项目成果符合预期的质量标准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通过制定明确的质量标准和验收准则，确保项目成果满足相关要求和规范。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及时发现并纠正质量问题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通过有效的质量控制措施，及时发现项目过程中的质量问题，并采取相应的纠正措施，防止问题扩大和影响项目成果。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项目质量控制的目标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始终将客户的需求和期望放在首位，确保项目成果符合客户的要求和期望。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强调项目团队全体成员对质量控制的共同责任，鼓励团队成员积极参与质量控制活动。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注重对项目过程的控制和管理，确保每个阶段和环节的质量都得到有效保障。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不断寻求改进的机会和方法，推动项目过程和成果质量的持续提升。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项目质量控制的原则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项目质量控制流程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明确项目目标和要求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在项目开始阶段，与项目相关方充分沟通，明确项目的目标、范围、质量要求等。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制定质量标准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根据项目目标和要求，制定相应的质量标准，包括技术指标、性能指标、安全指标等。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评审和确认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组织专家或相关方对质量标准进行评审和确认，确保标准的合理性和可行性。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确定质量控制目标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根据质量标准，制定明确的质量控制目标，包括质量合格率、不良率等。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针对项目特点和实际情况，制定相应的质量控制措施，如检验、测试、评审等。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明确责任人和时间节点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明确各项质量控制措施的责任人和完成时间节点，确保计划的顺利执行。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执行质量检查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按照质量控制计划，对项目进行定期或不定期的质量检查，包括过程检查和结果检查。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记录和分析数据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对质量检查的数据进行记录和分析，找出存在的问题和原因。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监督改进措施的实施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对发现的问题及时采取改进措施，并监督措施的执行情况和效果。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实施质量检查与监督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对发现的质量问题及时进行处理，包括原因分析、责任追究、采取纠正措施等。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处理质量问题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对质量问题进行总结，提炼经验教训，避免类似问题的再次发生。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根据项目实际情况和质量反馈，不断优化和完善质量标准和控制措施，提高项目质量水平。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处理质量问题与改进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项目质量控制的关键技巧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在项目开始阶段，明确项目所需达到的质量标准和要求，包括产品特性、性能指标、可靠性等。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确定项目质量标准和要求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根据项目需求和质量标准，制定相应的质量目标，如减少缺陷率、提高用户满意度等。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将质量目标量化为可衡量的指标，如故障率、返修率等，以便更好地评估项目质量。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量化质量目标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设立明确的质量目标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对项目团队成员进行质量意识培训和教育，提高他们的质量意识和技能水平。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明确每个团队成员在质量控制方面的责任和义务，确保他们充分理解并遵循质量标准。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明确责任与义务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建立激励机制和奖励制度，鼓励团队成员积极参与质量控制活动，并对表现优秀的个人或团队给予奖励。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强化团队的质量意识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质量功能展开（QFD）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通过分析和转化顾客需求，将顾客需求转化为具体的产品特性和设计要求，以确保产品满足顾客期望。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失效模式与影响分析（FMEA）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识别潜在的产品或过程失效模式及其影响，并采取相应的预防措施，降低失效风险。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利用统计技术对生产过程进行分析和控制，及时发现并解决问题，确保产品质量稳定。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采用先进的质量控制工具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https://d.book118.com/988073020005006034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2024-09-12T05:04:01.556</cp:lastPrinted>
  <dcterms:created xsi:type="dcterms:W3CDTF">2024-09-11T21:04:01Z</dcterms:created>
  <dcterms:modified xsi:type="dcterms:W3CDTF">2024-09-11T21:04:03Z</dcterms:modified>
</cp:coreProperties>
</file>