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E311CF-16B7-431D-8284-5F4B5D88D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50301-C74F-4698-9B1F-5823BB90C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ECAA8C-3634-419D-84F9-4DE1B7663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DCC4E3-9621-4465-8E05-A4360E17D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6DBD39-2DC3-403D-BC3D-A337BB8874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46FF69-305E-4494-B6AE-54EB11FED7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EDD292-49CD-4FD6-B8AD-9AF9BCB627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A6FD5-CBCE-40C0-8504-DB68F08BF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2F4E6-CB9D-4889-9BD6-EE24E0305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0FFE1-7664-43BC-8181-F27950FA4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D6C5E8-0170-4395-91CC-4C5FB5F9C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305505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1800" cy="2133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急性心肌梗死中医临床诊疗</a:t>
            </a:r>
          </a:p>
          <a:p>
            <a:pPr algn="ctr">
              <a:lnSpc>
                <a:spcPct val="120000"/>
              </a:lnSpc>
              <a:spcBef>
                <a:spcPts val="450"/>
              </a:spcBef>
            </a:pPr>
            <a:r>
              <a:rPr lang="en-US" sz="5175" b="1">
                <a:solidFill>
                  <a:srgbClr val="00AF57"/>
                </a:solidFill>
                <a:latin typeface="Microsoft Yahei"/>
                <a:ea typeface="Microsoft Yahei"/>
                <a:cs typeface="Microsoft Yahei"/>
              </a:rPr>
              <a:t>指南解读</a:t>
            </a:r>
          </a:p>
        </p:txBody>
      </p:sp>
      <p:sp>
        <p:nvSpPr>
          <p:cNvPr id="3" name="TextBox 3"/>
          <p:cNvSpPr txBox="1"/>
          <p:nvPr/>
        </p:nvSpPr>
        <p:spPr>
          <a:xfrm>
            <a:off x="2084071" y="4751645"/>
            <a:ext cx="8029575"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急性心肌梗死中医认识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临床表现与诊断依据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中医治疗方案及药物选择</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患者教育与心理支持策略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急性心肌梗死的中医诊疗现状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前，中医在急性心肌梗死的诊疗方面积累了丰富的经验，形成了独特的理论体系和治疗方法，但在临床实践中仍存在诊疗不规范、疗效评价不统一等问题。因此，制定急性心肌梗死中医临床诊疗指南具有重要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指南制定的必要性</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急性心肌梗死是一种严重的心血管疾病，具有高发病率、高死亡率和高致残率的特点。中医在急性心肌梗死的治疗中具有独特的优势，能够显著改善患者的症状和预后。然而，由于缺乏规范的诊疗指南，导致中医在临床实践中的诊疗水平参差不齐，影响了患者的治疗效果和生命安全。因此，制定急性心肌梗死中医临床诊疗指南对于规范中医临床诊疗行为、提高治疗效果和保障患者安全具有重要意义。</a:t>
            </a:r>
          </a:p>
        </p:txBody>
      </p:sp>
      <p:sp>
        <p:nvSpPr>
          <p:cNvPr id="8" name="AutoShape 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指南制定过程</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指南的制定经过了广泛的文献检索、专家咨询和临床实践验证等多个环节。在文献检索方面，系统梳理了中医关于急性心肌梗死的理论、治疗方法和临床研究等方面的文献资料；在专家咨询方面，邀请了多位中医心血管领域的知名专家进行深入的讨论和交流；在临床实践验证方面，对指南中的关键内容进行了严格的临床验证和评估。</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指南的意义</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本指南的制定对于规范急性心肌梗死中医临床诊疗行为、提高治疗效果和保障患者安全具有重要意义。具体来说，本指南可以为中医医师提供科学的、规范的、可操作的诊疗参考，有助于提高中医医师的诊疗水平和治疗效果；同时，本指南也可以为患者提供更加安全、有效、经济的中医治疗服务，有助于改善患者的预后和生活质量。此外，本指南的制定还可以促进中医心血管领域的学术交流和合作，推动中医心血管学科的发展和创新。</a:t>
            </a:r>
          </a:p>
        </p:txBody>
      </p:sp>
      <p:sp>
        <p:nvSpPr>
          <p:cNvPr id="8" name="AutoShape 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指南制定过程及意义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急性心肌梗死中医认识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急性心肌梗死属于中医“真心痛”、“厥心痛”等范畴，是一种由于心脏血脉瘀阻导致急性心肌缺血坏死的危重病症。</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根据中医理论，急性心肌梗死可分为气滞血瘀型、寒凝心脉型、痰浊闭阻型、气阴两虚型等。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中医对急性心肌梗死的定义与分类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中医认为急性心肌梗死的病因主要包括情志失调、饮食不节、寒邪内侵、年老体衰等。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本病的基本病机为心脏血脉瘀阻，导致心失所养，不通则痛。具体可表现为气滞血瘀、寒凝血脉、痰浊闭阻等。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中医病因病机分析</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病机</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病因</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根据患者的症状、体征和舌脉表现，中医将急性心肌梗死分为多种证型，如气滞血瘀证、寒凝心脉证、痰浊闭阻证等。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辨证分型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中医治疗急性心肌梗死以活血化瘀、通脉止痛为基本治疗原则。同时，根据患者的具体证型，采用相应的治法，如疏肝理气、温阳散寒、化痰通络等。在药物治疗的同时，中医还注重针灸、推拿等非药物疗法的应用，以缓解患者的症状，提高生活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治疗原则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辨证分型与治疗原则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临床表现与诊断依据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胃肠道症状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部分患者疼痛位于上腹部，易被误认为胃穿孔、急性胰腺炎等急腹症；部分患者表现恶心、呕吐、腹胀等胃肠道症状。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胸痛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急性心肌梗死患者常有突发、剧烈、持久的胸骨后疼痛，常伴烦躁不安、出汗、恐惧或濒死感。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心律失常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见于75%～95%患者，发生在起病的1～2周内，以24小时内多见，前壁心肌梗死易发生室性心律失常，下壁心肌梗死易发生心率减慢、房室传导阻滞。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典型临床表现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特征性改变为新出现Q波及ST段抬高和ST-T动态演变。</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肌酸激酶同工酶（CK-MB）及肌钙蛋白（T或I）升高是诊断急性心肌梗死的重要指标。可于发病3～6小时开始增高，CK-MB于3～4d恢复正常，肌钙蛋白于11～14天恢复正常。GOT和LDH诊断特异性差，目前已不再应用。</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采用快速、灵敏的检测方法，连续测定血清生物标志物，观察其动态变化，如肌钙蛋白逐渐升高或下降过程，至少有一个数值超过参考值上限的99百分位（正常上限），并有动态变化，且伴有至少一项心肌缺血的证据如心电图异常或胸痛等可考虑心肌梗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心电图</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心肌坏死血清生物标志物升高</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检测心肌坏死血清生物标志物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辅助检查及诊断标准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主动脉夹层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胸痛一开始即达高峰，常放射到背、肋、腹、腰和下肢，两上肢的血压和脉搏可有明显差别，可有主动脉瓣关闭不全的表现，偶有意识模糊和偏瘫等神经系统受损症状。但无血清心肌坏死标记物升高。</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急性肺动脉栓塞</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可发生胸痛、咯血、呼吸困难和休克。但有右心负荷急剧增加的表现如发给、肺动脉瓣区第二心音亢进、颈静脉充盈、肝大、下肢水肿等。心电图示I导联S波加深，III导联Q波显著T波倒置，胸导联过度区左移，右胸导联T波倒置等改变，可资鉴别。</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急腹症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急性胰腺炎、消化性溃疡穿孔、急性胆囊炎、胆石症等，均有上腹部疼痛，可能伴休克。仔细询问病史、作体格检查、心电图检查、血清心肌酶和肌钙蛋白测定可协助鉴别。</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鉴别诊断与误区提示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中医治疗方案及药物选择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https://d.book118.com/988073055054006023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2024-08-29T22:54:10.007</cp:lastPrinted>
  <dcterms:created xsi:type="dcterms:W3CDTF">2024-08-29T14:54:10Z</dcterms:created>
  <dcterms:modified xsi:type="dcterms:W3CDTF">2024-08-29T14:54:11Z</dcterms:modified>
</cp:coreProperties>
</file>