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CB51A2-18AA-42B9-A270-02E9F1D245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A414D2-4EFE-4FDC-8025-63E1789ACA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3814E3-F5C0-4D2C-9EC4-B805541F93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BE2676A-6977-4202-8F86-995516868B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0A13F72-301B-4A65-810D-C627442807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E613E08-C9E7-411C-B4A9-EE9E292F5D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98C3564-4D9C-4349-85A0-DF462DB916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267B0FD-FA66-4DE1-B079-1F1FEC58DC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8DFDB0E-9FD4-412E-8E92-1F83EF17D2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FA94F0-8DB9-427F-868B-6D95A406F6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EAAFF4-BBD2-4B57-AB66-05C9389B49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4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88073123020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340974" y="3721608"/>
            <a:ext cx="232007" cy="23200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679110" y="3729894"/>
            <a:ext cx="215435" cy="215435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000673" y="3738180"/>
            <a:ext cx="198863" cy="198863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293221" y="3746466"/>
            <a:ext cx="182291" cy="182291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581641" y="3754752"/>
            <a:ext cx="165719" cy="165719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1233806" y="1310470"/>
            <a:ext cx="8696325" cy="2219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棕榈油发展前景分析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55726" y="3832004"/>
            <a:ext cx="3032483" cy="2438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51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33806" y="4402664"/>
            <a:ext cx="79629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33806" y="5011290"/>
            <a:ext cx="7315200" cy="638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2024-01-08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137413" y="4300567"/>
            <a:ext cx="4507652" cy="4507652"/>
          </a:xfrm>
          <a:prstGeom prst="ellipse">
            <a:avLst/>
          </a:prstGeom>
          <a:solidFill>
            <a:schemeClr val="accent2">
              <a:alpha val="1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7" name="Group 17"/>
          <p:cNvGrpSpPr/>
          <p:nvPr/>
        </p:nvGrpSpPr>
        <p:grpSpPr>
          <a:xfrm>
            <a:off x="454963" y="331168"/>
            <a:ext cx="515576" cy="439821"/>
            <a:chOff x="454963" y="331168"/>
            <a:chExt cx="515576" cy="439821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12343" y="2059640"/>
            <a:ext cx="2738721" cy="2738721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5860682" y="1004888"/>
            <a:ext cx="4382213" cy="4848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棕榈油概述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棕榈油市场现状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棕榈油发展前景分析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棕榈油面临的挑战与对策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棕榈油发展前景展望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384673" y="2576513"/>
            <a:ext cx="253278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520223" y="103356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棕榈油概述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" name="Freeform 7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331168"/>
            <a:ext cx="515576" cy="439821"/>
            <a:chOff x="454963" y="331168"/>
            <a:chExt cx="515576" cy="439821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棕榈油定义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棕榈油是从棕榈果实中提取的一种常见食用植物油，具有独特的物理特性和化学组成。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棕榈油特性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棕榈油是一种半固态油脂，具有较高的熔点，适合用于烹饪、食品加工和工业用途。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稳定性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棕榈油在高温和氧气存在下相对稳定，不易氧化变质。</a:t>
            </a:r>
          </a:p>
        </p:txBody>
      </p:sp>
      <p:sp>
        <p:nvSpPr>
          <p:cNvPr id="19" name="AutoShape 19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棕榈油的定义与特性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5" name="TextBox 5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产量与出口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棕榈油产量逐年增加，成为全球食用植物油市场的重要供应来源，主要出口到欧洲、北美洲和亚洲等地。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8" name="TextBox 8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可持续性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棕榈油生产需要关注环境保护和可持续性问题，避免过度开发和破坏生态环境。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棕榈树种植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棕榈树主要分布在热带和亚热带地区，特别是东南亚地区，是全球最大的棕榈油生产区。</a:t>
            </a: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l="16292" r="1629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棕榈油的来源与分布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>
            <a:alphaModFix/>
          </a:blip>
          <a:srcRect l="16708" r="16708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健康与营养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棕榈油含有丰富的饱和脂肪酸和不饱和脂肪酸，对人体健康有一定益处，但过量摄入可能对健康产生负面影响。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食品加工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棕榈油广泛应用于食品加工领域，如烹饪、烘焙、糖果制作等。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工业用途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棕榈油在工业领域也有广泛应用，如肥皂、清洁剂、润滑油、生物柴油等产品的制造。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棕榈油的应用领域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520223" y="103356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棕榈油市场现状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" name="Freeform 7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331168"/>
            <a:ext cx="515576" cy="439821"/>
            <a:chOff x="454963" y="331168"/>
            <a:chExt cx="515576" cy="439821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需求持续增长</a:t>
            </a:r>
          </a:p>
        </p:txBody>
      </p:sp>
      <p:sp>
        <p:nvSpPr>
          <p:cNvPr id="5" name="AutoShape 5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TextBox 9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随着人口增长和经济发展，全球棕榈油需求持续增长，尤其在食品加工、生物燃料等领域需求旺盛。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供应压力加大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棕榈油主要产区东南亚的种植面积和产量已接近极限，加上气候变化等因素影响，供应压力逐渐加大。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5" name="Connector 15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全球棕榈油市场供需情况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9" name="Freeform 9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2" name="Freeform 12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5" name="Freeform 15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" name="Group 19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20" name="Freeform 20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中国棕榈油市场供需情况</a:t>
              </a:r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消费量稳步增长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随着中国经济的快速发展和人口增长，棕榈油消费量稳步增长，但国内产量无法满足需求，需进口大量棕榈油。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进口来源多元化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为保障供应安全，中国积极开拓进口来源，与多个东南亚国家开展贸易合作，进口来源呈现多元化趋势。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" name="AutoShape 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TextBox 2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棕榈油价格走势分析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3561535" y="2061200"/>
            <a:ext cx="7382690" cy="153140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棕榈油价格受到多种因素影响，包括供需关系、国际政治经济形势、货币汇率等，价格波动较大。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3561535" y="1520189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价格波动受多种因素影响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3561535" y="4422893"/>
            <a:ext cx="7382690" cy="153140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从长期看，由于全球棕榈油需求持续增长，而供应压力加大，棕榈油价格呈现看涨趋势。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3561535" y="3881882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长期看涨趋势</a:t>
            </a:r>
          </a:p>
        </p:txBody>
      </p:sp>
      <p:sp>
        <p:nvSpPr>
          <p:cNvPr id="30" name="AutoShape 30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520223" y="103356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棕榈油发展前景分析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" name="Freeform 7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331168"/>
            <a:ext cx="515576" cy="439821"/>
            <a:chOff x="454963" y="331168"/>
            <a:chExt cx="515576" cy="439821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https://d.book118.com/988073123020006046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55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2024-09-26T21:46:25.813</cp:lastPrinted>
  <dcterms:created xsi:type="dcterms:W3CDTF">2024-09-26T13:46:25Z</dcterms:created>
  <dcterms:modified xsi:type="dcterms:W3CDTF">2024-09-26T13:46:27Z</dcterms:modified>
</cp:coreProperties>
</file>