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5BD454-383D-4995-A344-B4E99A162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C5313-DD1B-4ED8-8EC8-0A8A663F7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81C2DB-A640-4467-82D8-B579076D0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70FE63-CCCB-4065-9D1E-2E14A950E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B76CFC-91EE-445B-A355-1640876A0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0F03FB-D82D-4EE4-AD3E-DE2407355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E60D3A-6404-4C8B-8C89-564C9B16A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49089C-1961-4E62-9D30-D0BA7A17F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90C2C3-9C4F-4A29-A67C-EE6C422BD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DBCAAB-5960-409B-B8CE-2E707A50D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8491D-969F-420E-A675-01054CAD4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7313207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高职院校心理健康工作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/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高职院校学生心理健康现状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高职院校心理健康工作策略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高职院校心理健康工作实践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48" r="3244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0" r="314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高职院校心理健康工作旨在提高学生的心理素质，促进学生的全面发展和成长。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随着社会的发展和竞争的加剧，心理健康问题在高职院校学生中日益突出。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209" r="19209"/>
          <a:stretch>
            <a:fillRect/>
          </a:stretch>
        </p:blipFill>
        <p:spPr>
          <a:xfrm>
            <a:off x="1241255" y="1314002"/>
            <a:ext cx="2902137" cy="509023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高职院校心理健康工作的意义</a:t>
            </a:r>
          </a:p>
        </p:txBody>
      </p:sp>
      <p:cxnSp>
        <p:nvCxnSpPr>
          <p:cNvPr id="24" name="Connector 24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Freeform 27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有助于提高学生的心理素质，增强其应对压力和挫折的能力。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有助于预防和解决学生的心理问题，降低心理障碍的发生率。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有助于培养学生的积极心态和健康的生活方式，促进其全面发展。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高职院校学生心理健康现状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自我意识强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高职学生处于青春期后期，自我意识强烈，追求个性独立，对自我价值有较高的期望。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情感波动大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高职学生面临学业、人际关系、就业等多重压力，情绪波动较大，容易产生焦虑、抑郁等情绪问题。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社交需求高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高职学生渴望建立良好的人际关系，对社交需求较高，但在处理人际关系方面存在一定困难。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职业规划模糊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部分高职学生对未来职业规划较为模糊，缺乏明确的职业目标和发展方向。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高职院校学生心理特点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高职学生面临多方面的压力，如学业、就业等，容易出现焦虑情绪和焦虑症。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部分高职学生在面对挫折和失败时，容易产生消极情绪和抑郁症状。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由于个性差异、沟通障碍等因素，高职学生容易出现人际关系紧张、冲突等问题。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部分高职学生沉迷于网络游戏、社交媒体等虚拟世界，影响学业和身心健康。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网络成瘾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 t="18083" b="18083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6189630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高职院校学生常见心理问题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高职院校心理健康工作策略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399" r="31399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422775" y="196373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2298700" y="5410200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Freeform 6"/>
          <p:cNvSpPr/>
          <p:nvPr/>
        </p:nvSpPr>
        <p:spPr>
          <a:xfrm>
            <a:off x="5541931" y="149228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643563" y="159067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4918043" y="4924425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022818" y="5022818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753100" y="171407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18735" y="5145405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61239" y="1457325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61239" y="1795982"/>
            <a:ext cx="43643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开设心理健康教育必修课程，确保所有学生都能接受心理健康教育。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8707" y="3213215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内容丰富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178707" y="3551872"/>
            <a:ext cx="4362450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课程内容应涵盖心理健康基础知识、心理调适方法、压力管理等内容，帮助学生建立正确的心理健康观念。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57377" y="4914900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教学方法多样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57377" y="5253557"/>
            <a:ext cx="4362450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采用案例分析、角色扮演、小组讨论等多种教学方法，提高学生学习兴趣和参与度。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心理健康教育课程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https://d.book118.com/988073132073006041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2024-09-20T09:11:45.671</cp:lastPrinted>
  <dcterms:created xsi:type="dcterms:W3CDTF">2024-09-20T01:11:45Z</dcterms:created>
  <dcterms:modified xsi:type="dcterms:W3CDTF">2024-09-20T01:11:47Z</dcterms:modified>
</cp:coreProperties>
</file>