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54BB3-DB47-47BC-AC66-3F11AF56C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077FB-131A-4BE5-ABD8-4462E365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A11A0-7343-4ACE-ABEB-7B05F94B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4108B-6334-41FE-8E00-EB3B72395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2FE8C-2BD0-4220-8377-96468B076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26842-A393-48DE-9E74-7E41D2281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2AC6B-BC76-46D2-99A3-7C92A5888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D84CB-631F-493F-B7C3-D9D2C6D5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095C1-CE7D-455B-9672-F643D670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FCEC8-6114-4F77-8AFD-E111BDCDE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3CC05-E5C7-4FC1-A996-B8E2A82E0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3134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产品策略营销策略运营策略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产品、营销、运营的协同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明确产品针对的目标市场，了解目标市场的需求、特点及竞争态势。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对目标市场的用户进行画像，包括年龄、性别、地域、消费习惯等特征。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塑造产品的品牌形象，包括品牌理念、品牌标识、品牌传播语等。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通过技术、设计、功能等方面的创新，使产品在市场上具有独特性。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严格把控产品质量，确保产品性能、耐用性等方面达到较高水平。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根据用户需求提供定制化服务，满足不同用户的个性化需求。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新品研发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持续关注市场动态，研发新品以满足市场变化和用户需求。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产品迭代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根据用户反馈和市场需求，对现有产品进行迭代升级。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退市策略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在产品生命周期结束时，制定合理的退市策略，降低库存和资源浪费。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87" r="162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1" b="53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通过市场调研，了解潜在客户的需求、偏好和行为特征，确定适合企业的目标市场。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将目标市场划分为若干个细分市场，根据企业资源和优势选择最适合的细分市场进行定位。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在选定的细分市场中，通过产品、价格、渠道和促销等方面的差异化策略，树立企业独特的竞争优势。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营销组合（4P）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根据目标市场需求和竞争状况，设计符合市场需求的产品，注重产品的功能、品质、包装和附加值。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选择合适的销售渠道，包括线上和线下渠道，建立完善的分销网络，提高产品覆盖率和市场占有率。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根据产品定位、成本和市场需求，制定具有竞争力的价格策略，包括定价、折扣、定价策略等。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通过广告、公关、促销活动等手段，提高产品知名度和吸引力，促进销售增长。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510" r="225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明确品牌的核心价值和目标受众，塑造独特的品牌形象和市场地位。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品牌延伸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通过多种渠道和媒体，传播品牌形象和价值，提高品牌知名度和美誉度。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持续关注品牌形象和声誉，及时处理品牌危机和负面信息，维护品牌形象和价值。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根据市场需求和品牌发展阶段，进行品牌延伸和多元化发展，拓展市场份额和品牌影响力。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055" b="60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制定合理的采购计划，确保原材料的及时供应，降低采购成本。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选择具有竞争力的供应商，确保产品原材料的质量和供应稳定性。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建立科学的库存管理制度，合理控制库存水平，避免积压和浪费。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通过改进生产流程，提高生产效率和产品质量。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建立完善的质量管理体系，确保产品符合相关标准和客户要求。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加强质量检测与控制，及时发现并解决质量问题。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生产与质量管理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https://d.book118.com/988073134026006040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2024-09-18T10:19:14.796</cp:lastPrinted>
  <dcterms:created xsi:type="dcterms:W3CDTF">2024-09-18T02:19:14Z</dcterms:created>
  <dcterms:modified xsi:type="dcterms:W3CDTF">2024-09-18T02:19:16Z</dcterms:modified>
</cp:coreProperties>
</file>