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6E8F7-4504-415C-AD39-89BD50C71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74A32-A83A-4809-829B-566E0C187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DA39F-322C-41A9-9CA1-6EE58E8D1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29BD5-FE28-4C43-958C-22841B24B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7CF2DA-8EC3-4B89-8571-6C0FFACEC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3F8B0B-85E4-4EA5-93A1-946E86253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DF6551-F567-4454-9C9D-58C0CED7F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0EF7F-A887-4ABD-A005-67136A356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280A7-A664-4E16-9D34-6AEABB0F2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613B4-4CCD-4AD8-9548-55FBB05A1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068FA-BB03-4686-B32F-41F5BD59C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74037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中国睡眠研究会继续教育培训教程睡眠医学新进展》读书笔记模板\n## 1.睡眠医学的基础理论及研究进展\n### 1.1睡眠医学的基本概念与理论体系\n### 1.2睡眠医学的发展历程与研究现状\n### 1.3睡眠医学的未来发展趋势与挑战\n## 2.睡眠障碍的分类与诊断方法\n### 2.1睡眠障碍的分类与诊断标准\n### 2.2睡眠障碍的临床表现与评估方法\n### 2.3睡眠障碍的实验室检查与辅助诊断手段\n## 3.睡眠障碍的治疗方法与技术\n### 3.1睡眠障碍的药物治疗与选择\n### 3.2睡眠障碍的非药物治疗与心理干预\n### 3.3睡眠障碍的新型治疗技术与研究进展\n## 4.特殊人群的睡眠问题与干预策略\n### 4.1儿童与青少年的睡眠问题及干预\n### 4.2孕妇与哺乳期妇女的睡眠问题及干预\n### 4.3老年人与老年人的睡眠问题及干预\n## 5.睡眠障碍与躯体疾病的关系及治疗\n### 5.1睡眠障碍与心血管疾病的关联及治疗\n### 5.2睡眠障碍与神经系统疾病的关联及治疗\n### 5.3睡眠障碍与内分泌疾病的关联及治疗\n## 6.睡眠障碍与精神疾病的关系及治疗\n### 6.1睡眠障碍与抑郁症的关联及治疗\n### 6.2睡眠障碍与焦虑症的关联及治疗\n### 6.3睡眠障碍与精神分裂症的关联及治疗\n## 7.睡眠障碍与生活习惯和环境因素的关系及调整\n### 7.1睡眠障碍与生活习惯的关系及调整\n### 7.2睡眠障碍与环境因素的关系及调整\n### 7.3睡眠障碍的综合干预与管理策略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《中国睡眠研究会继续教育培训教程睡眠医学新进展》读书笔记模板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睡眠医学的基础理论及研究进展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2" name="组合 28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3" name="组合 282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睡眠医学是一门研究睡眠与觉醒相关疾病的学科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睡眠障碍：包括失眠、睡眠呼吸暂停、周期性腿动等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睡眠疾病：如睡眠相关性癫痫、睡眠期心律失常等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睡眠障碍与躯体疾病、精神疾病的关系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8" name="组合 287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睡眠医学的理论体系包括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睡眠的生理机制：研究睡眠的神经生物学基础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睡眠的心理学：研究睡眠与认知、情绪的关系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睡眠的社会学：研究睡眠与文化、环境的关系</a:t>
                </a:r>
                <a:endParaRPr/>
              </a:p>
            </p:txBody>
          </p:sp>
          <p:pic>
            <p:nvPicPr>
              <p:cNvPr id="29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3" name="组合 292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睡眠医学的研究方法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实验研究：实验室条件下研究睡眠的生理机制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观察研究：临床环境下研究睡眠障碍的诊断与治疗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流行病学研究：研究睡眠障碍的发病率、危险因素等</a:t>
                </a:r>
                <a:endParaRPr/>
              </a:p>
            </p:txBody>
          </p:sp>
          <p:pic>
            <p:nvPicPr>
              <p:cNvPr id="29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睡眠医学的基本概念与理论体系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睡眠医学的发展历程</a:t>
                </a:r>
                <a:endParaRPr/>
              </a:p>
            </p:txBody>
          </p:sp>
          <p:sp>
            <p:nvSpPr>
              <p:cNvPr id="3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20世纪初：睡眠研究开始兴起，主要关注睡眠的生理机制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20世纪中叶：睡眠研究逐渐关注睡眠障碍的诊断与治疗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20世纪末至今：睡眠医学成为一门独立的学科，研究内容日益丰富</a:t>
                </a:r>
                <a:endParaRPr/>
              </a:p>
            </p:txBody>
          </p:sp>
          <p:sp>
            <p:nvSpPr>
              <p:cNvPr id="3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睡眠医学的研究现状</a:t>
                </a:r>
                <a:endParaRPr/>
              </a:p>
            </p:txBody>
          </p:sp>
          <p:sp>
            <p:nvSpPr>
              <p:cNvPr id="3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睡眠障碍的诊断与治疗：建立了完整的诊断与治疗体系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睡眠疾病的机制研究：揭示了睡眠疾病的神经生物学机制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睡眠医学的跨学科研究：与神经科学、心理学、社会学等学科交叉研究</a:t>
                </a:r>
                <a:endParaRPr/>
              </a:p>
            </p:txBody>
          </p:sp>
          <p:sp>
            <p:nvSpPr>
              <p:cNvPr id="3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睡眠医学的发展历程与研究现状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睡眠医学的未来发展趋势</a:t>
                </a:r>
                <a:endParaRPr/>
              </a:p>
            </p:txBody>
          </p:sp>
          <p:sp>
            <p:nvSpPr>
              <p:cNvPr id="3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睡眠疾病的早期识别与干预：提高睡眠障碍的治疗效果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睡眠医学的个性化治疗：根据患者的具体情况制定治疗方案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睡眠医学的新型技术研究：利用生物技术、信息技术等新兴技术开展研究</a:t>
                </a:r>
                <a:endParaRPr/>
              </a:p>
            </p:txBody>
          </p:sp>
          <p:sp>
            <p:nvSpPr>
              <p:cNvPr id="3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睡眠医学面临的挑战</a:t>
                </a:r>
                <a:endParaRPr/>
              </a:p>
            </p:txBody>
          </p:sp>
          <p:sp>
            <p:nvSpPr>
              <p:cNvPr id="3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睡眠障碍的病因复杂，需要深入研究其发生机制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睡眠医学的跨学科研究需要加强，促进各学科之间的交流与合作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睡眠医学的普及与推广需要加强，提高公众对睡眠健康的认识</a:t>
                </a:r>
                <a:endParaRPr/>
              </a:p>
            </p:txBody>
          </p:sp>
          <p:sp>
            <p:nvSpPr>
              <p:cNvPr id="3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睡眠医学的未来发展趋势与挑战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睡眠障碍的分类与诊断方法</a:t>
            </a:r>
            <a:endParaRPr/>
          </a:p>
        </p:txBody>
      </p:sp>
      <p:sp>
        <p:nvSpPr>
          <p:cNvPr id="34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4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睡眠障碍的分类</a:t>
                </a:r>
                <a:endParaRPr/>
              </a:p>
            </p:txBody>
          </p:sp>
          <p:sp>
            <p:nvSpPr>
              <p:cNvPr id="3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失眠：包括入睡困难、维持睡眠困难、早醒等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睡眠呼吸暂停：包括阻塞性睡眠呼吸暂停、中枢性睡眠呼吸暂停等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周期性腿动：包括睡眠期周期性腿动、清醒期周期性腿动等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其他睡眠障碍：如睡眠相关性癫痫、睡眠期心律失常等</a:t>
                </a:r>
                <a:endParaRPr/>
              </a:p>
            </p:txBody>
          </p:sp>
          <p:sp>
            <p:nvSpPr>
              <p:cNvPr id="3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睡眠障碍的诊断标准</a:t>
                </a:r>
                <a:endParaRPr/>
              </a:p>
            </p:txBody>
          </p:sp>
          <p:sp>
            <p:nvSpPr>
              <p:cNvPr id="3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根据患者的病史、临床表现进行初步诊断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利用睡眠监测技术进行客观诊断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结合实验室检查、心理评估等方法进行综合诊断</a:t>
                </a:r>
                <a:endParaRPr/>
              </a:p>
            </p:txBody>
          </p:sp>
          <p:sp>
            <p:nvSpPr>
              <p:cNvPr id="3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睡眠障碍的分类与诊断标准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睡眠障碍的临床表现与评估方法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3" name="组合 3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4" name="组合 36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睡眠障碍的临床表现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失眠：入睡困难、睡眠浅、易醒、早醒等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睡眠呼吸暂停：打鼾、呼吸暂停、夜间憋醒等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周期性腿动：夜间腿动、睡眠质量下降等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其他睡眠障碍：癫痫发作、心律失常等</a:t>
                </a:r>
                <a:endParaRPr/>
              </a:p>
            </p:txBody>
          </p:sp>
          <p:pic>
            <p:nvPicPr>
              <p:cNvPr id="3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9" name="组合 36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睡眠障碍的评估方法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睡眠日志：记录患者的睡眠时间、睡眠质量等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睡眠监测：包括多导睡眠监测、便携式睡眠监测等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心理评估：评估患者的焦虑、抑郁等心理状况</a:t>
                </a:r>
                <a:endParaRPr/>
              </a:p>
            </p:txBody>
          </p:sp>
          <p:pic>
            <p:nvPicPr>
              <p:cNvPr id="3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睡眠障碍的实验室检查与辅助诊断手段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76" name="组合 37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77" name="组合 37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睡眠障碍的实验室检查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睡眠生理检查：如脑电图、眼动电图等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睡眠呼吸检查：如鼻咽镜检查、多导睡眠监测等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睡眠心血管检查：如动态心电图、血压监测等</a:t>
                </a:r>
                <a:endParaRPr/>
              </a:p>
            </p:txBody>
          </p:sp>
          <p:pic>
            <p:nvPicPr>
              <p:cNvPr id="3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82" name="组合 38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睡眠障碍的辅助诊断手段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睡眠障碍的心理评估：如心理量表、心理治疗等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睡眠障碍的生活习惯评估：如睡眠卫生、作息规律等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睡眠障碍的环境因素评估：如噪音、光线、温度等</a:t>
                </a:r>
                <a:endParaRPr/>
              </a:p>
            </p:txBody>
          </p:sp>
          <p:pic>
            <p:nvPicPr>
              <p:cNvPr id="3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睡眠障碍的治疗方法与技术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睡眠障碍的药物治疗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失眠药物：如苯二氮类药物、非苯二氮类药物、抗抑郁药物等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睡眠呼吸暂停药物：如鼾声抑制剂、呼吸暂停治疗药物等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周期性腿动药物：如多巴胺受体激动剂、抗抑郁药物等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睡眠障碍的药物选择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根据患者的病史、临床表现选择合适的药物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考虑药物的副作用、相互作用等因素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个体化药物治疗，根据患者的具体情况调整药物剂量、使用时间等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睡眠障碍的药物治疗与选择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睡眠障碍的非药物治疗与心理干预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组合 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组合 3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睡眠障碍的非药物治疗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睡眠卫生：改善睡眠环境、规律作息、避免咖啡因等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认知行为疗法：改变不良睡眠习惯、提高睡眠质量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放松疗法：如深呼吸、渐进性肌肉松弛等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组合 3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睡眠障碍的心理干预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心理咨询：帮助患者了解睡眠障碍的原因、建立正确的睡眠观念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心理治疗：如认知行为疗法、心理暗示等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心理支持：提供患者情感支持、增强治疗信心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睡眠障碍的新型治疗技术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经颅磁刺激：通过磁场刺激大脑皮层，改善睡眠障碍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睡眠医学机器人：通过智能设备监测、干预睡眠障碍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生物反馈技术：通过生物反馈信号调整生理功能，改善睡眠障碍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睡眠障碍的研究进展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睡眠障碍的基因研究：揭示睡眠障碍的遗传机制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睡眠障碍的神经生物学研究：揭示睡眠障碍的神经环路机制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睡眠障碍的流行病学学研究：揭示睡眠障碍的发病率、危险因素等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睡眠障碍的新型治疗技术与研究进展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特殊人群的睡眠问题与干预策略</a:t>
            </a:r>
            <a:endParaRPr/>
          </a:p>
        </p:txBody>
      </p:sp>
      <p:sp>
        <p:nvSpPr>
          <p:cNvPr id="6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6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儿童与青少年的睡眠问题</a:t>
                </a:r>
                <a:endParaRPr/>
              </a:p>
            </p:txBody>
          </p:sp>
          <p:sp>
            <p:nvSpPr>
              <p:cNvPr id="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失眠：学习压力、生活习惯等因素导致的入睡困难、睡眠浅等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睡眠呼吸暂停：扁桃体肥大、肥胖等因素导致的打鼾、呼吸暂停等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周期性腿动：生长发育、神经系统发育等因素导致的夜间腿动、睡眠质量下降等</a:t>
                </a:r>
                <a:endParaRPr/>
              </a:p>
            </p:txBody>
          </p:sp>
          <p:sp>
            <p:nvSpPr>
              <p:cNvPr id="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儿童与青少年的睡眠干预策略</a:t>
                </a:r>
                <a:endParaRPr/>
              </a:p>
            </p:txBody>
          </p:sp>
          <p:sp>
            <p:nvSpPr>
              <p:cNvPr id="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改善睡眠环境：保持卧室安静、舒适、适当的温度等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规律作息：保证充足的睡眠时间、避免熬夜等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心理干预：提供情感支持、减轻学习压力等</a:t>
                </a:r>
                <a:endParaRPr/>
              </a:p>
            </p:txBody>
          </p:sp>
          <p:sp>
            <p:nvSpPr>
              <p:cNvPr id="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儿童与青少年的睡眠问题及干预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https://d.book118.com/988074037022006037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《中国睡眠研究会继续教育培训教程睡眠医学新进展》读书笔记模板</vt:lpstr>
      <vt:lpstr>睡眠医学的基础理论及研究进展</vt:lpstr>
      <vt:lpstr>PowerPoint Presentation</vt:lpstr>
      <vt:lpstr>PowerPoint Presentation</vt:lpstr>
      <vt:lpstr>PowerPoint Presentation</vt:lpstr>
      <vt:lpstr>睡眠障碍的分类与诊断方法</vt:lpstr>
      <vt:lpstr>PowerPoint Presentation</vt:lpstr>
      <vt:lpstr>PowerPoint Presentation</vt:lpstr>
      <vt:lpstr>PowerPoint Presentation</vt:lpstr>
      <vt:lpstr>睡眠障碍的治疗方法与技术</vt:lpstr>
      <vt:lpstr>PowerPoint Presentation</vt:lpstr>
      <vt:lpstr>PowerPoint Presentation</vt:lpstr>
      <vt:lpstr>PowerPoint Presentation</vt:lpstr>
      <vt:lpstr>特殊人群的睡眠问题与干预策略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2024-09-16T20:44:43.914</cp:lastPrinted>
  <dcterms:created xsi:type="dcterms:W3CDTF">2024-09-16T12:44:43Z</dcterms:created>
  <dcterms:modified xsi:type="dcterms:W3CDTF">2024-09-16T12:44:45Z</dcterms:modified>
</cp:coreProperties>
</file>