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A531C47-C2BB-4382-A07F-18F2075841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F1453A-D5E6-419B-AD1F-B5554177A4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0749C11-CAF5-402B-9CB1-2BBCE8B96A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2EB3BF7-EA12-42D3-8419-83ACB67F5E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EB7EA80-C979-4BED-9387-BAC21D79D6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030001-4F6D-431B-A9AE-6D09D61CF9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B38200B-FB67-43D0-AB4B-EA870057361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2B2E97B-20D0-4AE2-B01B-028B7D24F2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9EE5A5E-5825-4467-ABA0-C2B2F581C7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95775F-480B-403C-A90A-2255B22EE4C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ED3413-49AF-414E-A352-B1F01FEB00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807410304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0273" y="1178092"/>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护理质量安全的人员安全与防护措施</a:t>
            </a:r>
          </a:p>
        </p:txBody>
      </p:sp>
      <p:sp>
        <p:nvSpPr>
          <p:cNvPr id="3" name="TextBox 3"/>
          <p:cNvSpPr txBox="1"/>
          <p:nvPr/>
        </p:nvSpPr>
        <p:spPr>
          <a:xfrm>
            <a:off x="590273" y="4923826"/>
            <a:ext cx="234850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汇报人：XX</a:t>
            </a:r>
          </a:p>
        </p:txBody>
      </p:sp>
      <p:sp>
        <p:nvSpPr>
          <p:cNvPr id="4" name="TextBox 4"/>
          <p:cNvSpPr txBox="1"/>
          <p:nvPr/>
        </p:nvSpPr>
        <p:spPr>
          <a:xfrm>
            <a:off x="590273" y="5423697"/>
            <a:ext cx="321260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r>
              <a:rPr lang="en-US" sz="2025">
                <a:solidFill>
                  <a:srgbClr val="000000">
                    <a:alpha val="100000"/>
                  </a:srgbClr>
                </a:solidFill>
                <a:latin typeface="Microsoft Yahei"/>
                <a:ea typeface="Microsoft Yahei"/>
                <a:cs typeface="Microsoft Yahei"/>
              </a:rPr>
              <a:t>2024-01-17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护理质量安全概述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人员安全防护措施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医疗器械与设备的安全使用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药品与医疗用品的安全管理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感染控制与防护措施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01</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保障患者和医护人员安全</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通过采取一系列措施，确保患者在接受护理服务过程中不受到伤害，同时保障医护人员的职业安全。</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提高护理质量</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通过加强人员安全与防护，减少医疗差错和不良事件的发生，提高护理服务的整体质量。</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促进医院可持续发展</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人员安全与防护是医院管理的重要组成部分，对于提升医院形象和声誉、增强患者信任度具有重要意义。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患者安全防护措施</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包括患者身份识别、防跌倒、防压疮、防误吸等安全护理措施的实施情况。</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护理质量安全监测与改进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包括护理不良事件的上报、分析和处理流程，以及针对护理质量安全问题的持续改进措施等。</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护理人员安全防护措施</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包括护理人员个人防护用品的配备和使用情况，以及针对护理人员职业暴露的预防措施等。</a:t>
            </a:r>
          </a:p>
        </p:txBody>
      </p:sp>
      <p:pic>
        <p:nvPicPr>
          <p:cNvPr id="10" name="Picture 10"/>
          <p:cNvPicPr>
            <a:picLocks noChangeAspect="1"/>
          </p:cNvPicPr>
          <p:nvPr/>
        </p:nvPicPr>
        <p:blipFill>
          <a:blip r:embed="rId2"/>
          <a:srcRect t="14375" b="14375"/>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02</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护理质量安全概述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护理质量安全是指医疗机构在护理服务过程中，采取必要的措施和手段，确保患者和医护人员的人身安全，防止医疗差错和医疗事故的发生，提高医疗服务质量。</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护理质量安全是医疗安全的重要组成部分，它涉及到医疗服务的全过程，包括护理操作、用药管理、感染控制、医疗设备使用等方面。</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护理质量安全的定义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1875" r="21875"/>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保障患者安全</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护理质量安全直接关系到患者的生命安全和身体健康，有效的护理质量安全措施可以降低医疗差错和医疗事故的发生率，保障患者的安全。</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提高医疗服务质量</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护理质量安全是医疗服务质量的重要体现，提高护理质量安全水平有助于提高医疗机构的整体服务质量，增强患者对医疗机构的信任度。</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促进医护人员职业健康</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护理质量安全不仅关注患者的安全，也关注医护人员的职业健康。合理的护理工作流程和安全防护措施可以减少医护人员的工作压力和职业风险，保障其身心健康。</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护理质量安全的重要性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542" r="13542"/>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部分医疗机构在护理质量安全管理方面存在不规范的现象，如护理操作不规范、用药管理不严格、感染控制措施不到位等，给患者和医护人员带来安全隐患。</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护理质量安全管理不规范</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部分医护人员对护理质量安全的重要性认识不足，缺乏必要的安全意识和风险防范意识，容易导致医疗差错和医疗事故的发生。</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医护人员安全意识不强</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目前，我国对护理质量安全的监管力度相对较弱，缺乏有效的监管机制和手段，导致一些潜在的护理质量安全问题难以及时发现和解决。</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护理质量安全监管不足</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护理质量安全的现状及问题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03</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人员安全防护措施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1250" r="112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完善护理不良事件报告制度</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鼓励护理人员积极报告不良事件，及时分析原因，采取改进措施，防止类似事件再次发生。</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制定护理安全管理制度</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明确护理安全管理的目标、原则、措施和考核标准，为护理人员提供明确的指导和规范。</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建立护理风险评估机制</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定期对护理工作进行风险评估，识别潜在的安全隐患，制定相应的防范措施。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建立健全护理安全制度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对护理人员进行定期的安全知识培训，提高其对护理安全的认识和理解。</a:t>
            </a:r>
          </a:p>
        </p:txBody>
      </p:sp>
      <p:pic>
        <p:nvPicPr>
          <p:cNvPr id="6" name="Picture 6"/>
          <p:cNvPicPr>
            <a:picLocks noChangeAspect="1"/>
          </p:cNvPicPr>
          <p:nvPr/>
        </p:nvPicPr>
        <p:blipFill>
          <a:blip r:embed="rId2"/>
          <a:srcRect l="16675" r="166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护理安全知识培训</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加强护理人员的技能操作培训，确保其能够熟练掌握各种护理操作技能，减少操作失误带来的安全风险。</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护理技能操作培训</a:t>
            </a:r>
          </a:p>
        </p:txBody>
      </p:sp>
      <p:pic>
        <p:nvPicPr>
          <p:cNvPr id="10" name="Picture 10"/>
          <p:cNvPicPr>
            <a:picLocks noChangeAspect="1"/>
          </p:cNvPicPr>
          <p:nvPr/>
        </p:nvPicPr>
        <p:blipFill>
          <a:blip r:embed="rId3"/>
          <a:srcRect l="16675" r="1667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培养护理人员的应急处理能力，使其在遇到突发事件时能够迅速、准确地采取措施，保障患者和自身的安全。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应急处理能力培训</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加强护理人员的安全培训</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防护用品</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提供充足的防护用品，如口罩、手套、护目镜等，确保护理人员在执行护理操作时能够得到有效的保护。</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防护服</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根据护理工作的需要，为护理人员配备适当的防护服，如隔离衣、防护围裙等，以减少与污染物接触的风险。</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个人防护装备</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根据实际需要，为护理人员配备个人防护装备，如安全鞋、防护帽等，降低意外事件对护理人员造成的伤害。</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配备完善的个人防护用品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641022" y="2505551"/>
            <a:ext cx="1169862" cy="1169862"/>
          </a:xfrm>
          <a:prstGeom prst="ellipse">
            <a:avLst/>
          </a:prstGeom>
          <a:gradFill>
            <a:gsLst>
              <a:gs pos="0">
                <a:schemeClr val="accent5">
                  <a:alpha val="100000"/>
                </a:schemeClr>
              </a:gs>
              <a:gs pos="100000">
                <a:schemeClr val="lt2">
                  <a:alpha val="10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857192" y="2151175"/>
            <a:ext cx="9695079" cy="21896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2300" b="1">
                <a:solidFill>
                  <a:schemeClr val="dk1">
                    <a:alpha val="100000"/>
                  </a:schemeClr>
                </a:solidFill>
                <a:latin typeface="Microsoft Yahei"/>
                <a:ea typeface="Microsoft Yahei"/>
                <a:cs typeface="Microsoft Yahei"/>
              </a:rPr>
              <a:t>04</a:t>
            </a:r>
          </a:p>
        </p:txBody>
      </p:sp>
      <p:sp>
        <p:nvSpPr>
          <p:cNvPr id="4" name="TextBox 4"/>
          <p:cNvSpPr txBox="1"/>
          <p:nvPr/>
        </p:nvSpPr>
        <p:spPr>
          <a:xfrm>
            <a:off x="5117749" y="1980487"/>
            <a:ext cx="4354982" cy="253105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4200" b="1">
                <a:solidFill>
                  <a:srgbClr val="000000">
                    <a:alpha val="100000"/>
                  </a:srgbClr>
                </a:solidFill>
                <a:latin typeface="Microsoft Yahei"/>
                <a:ea typeface="Microsoft Yahei"/>
                <a:cs typeface="Microsoft Yahei"/>
              </a:rPr>
              <a:t>医疗器械与设备的安全使用</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清洗</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医疗器械使用后应立即进行清洗，去除表面的血液、体液等污染物。清洗时应使用流动水，并根据器械的材质和形状选择合适的清洗工具和清洗剂。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消毒</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清洗后的医疗器械应进行消毒处理，以杀灭或去除器械表面的病原微生物。常用的消毒方法包括高压蒸汽灭菌、化学浸泡、气体熏蒸等，应根据器械的材质、形状和耐受性选择合适的消毒方法。</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3344" r="33344"/>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医疗器械的清洗与消毒</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https://d.book118.com/988074103043006031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2024-09-08T04:22:24.213</cp:lastPrinted>
  <dcterms:created xsi:type="dcterms:W3CDTF">2024-09-07T20:22:24Z</dcterms:created>
  <dcterms:modified xsi:type="dcterms:W3CDTF">2024-09-07T20:22:26Z</dcterms:modified>
</cp:coreProperties>
</file>