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D066A-C792-4D98-9166-EF1B61BB5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C9AA1-8ACB-4D1F-9C1F-3EE45904B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84906-4563-4989-A6CC-9CAA5D2F0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8FB06-4124-46BD-97A6-EA4718A32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775F6D-5159-462E-B736-2DA7BD3FC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0F22A1-0570-4CB0-A203-A5425B1E6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978F3A-6D16-41D7-9209-8DA98478C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8C38B-B37F-40E2-B4FD-67516E99C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AA160-0458-4170-93F2-A17F51087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20F14-9247-4308-8F7F-DB83854F5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352D4-484F-48BA-AB60-35E4D49E7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5067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企业法律课程资料家庭法与婚姻继承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家庭法基本概念与原则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婚姻法重要条款解读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继承法基本概念与原则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家庭暴力防治与维权途径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子女抚养权、探望权问题探讨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财产纠纷处理策略及案例分析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家庭法基本概念与原则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家庭法定义及适用范围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家庭法适用范围广泛，包括婚姻、亲子、收养、监护、扶养、赡养等家庭成员之间的权利和义务关系。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家庭法是指调整家庭成员之间关系的法律规范的总和。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夫妻关系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收养关系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其他家庭关系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家庭关系类型与特点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基于婚姻而建立的，具有相互扶持、共同生活的特点。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通过法定程序建立，收养人与被收养人之间形成拟制的亲子关系。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基于血缘或法律拟制而建立，父母对子女有抚养、教育的义务，子女对父母有赡养、扶助的义务。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如兄弟姐妹关系、祖孙关系等，也具有一定的法律权利和义务。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结婚和离婚都应当遵循双方自愿的原则，禁止任何一方或第三者干涉。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婚姻自由原则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婚姻关系具有排他性，禁止重婚和纳妾。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一夫一妻制原则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在婚姻关系中，男女双方地位平等，享有同等的权利和义务。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男女平等原则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在处理家庭问题时，应当特别关注妇女、儿童和老人的权益保护。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保护妇女、儿童和老人合法权益原则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婚姻制度基本原则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亲子关系、收养关系等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亲子关系的确立与解除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亲子关系可以通过出生、认领和收养等方式确立，也可以通过法律程序解除。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收养关系的成立与效力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收养关系需要经过法定程序才能成立，成立后收养人与被收养人之间形成拟制的亲子关系，具有相应的法律权利和义务。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亲子鉴定与证据规则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在处理亲子关系纠纷时，可以通过亲子鉴定等方式获取证据，并遵循相应的证据规则进行认定。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涉外亲子关系与收养关系的法律适用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对于涉外亲子关系和收养关系，应当根据相关法律规定和国际条约进行法律适用。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婚姻法重要条款解读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结婚条件与程序规定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结婚条件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包括双方自愿、达到法定婚龄、无禁止结婚情形等。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结婚程序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需按照法律规定进行结婚登记，取得结婚证后方为合法夫妻。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无效婚姻与可撤销婚姻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了解无效婚姻与可撤销婚姻的情形及处理方式。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明确夫妻在婚姻关系存续期间所得的财产为共同财产。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夫妻共同财产范围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夫妻共同财产管理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夫妻共同债务承担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双方共同管理、使用、收益和处分共同财产。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明确夫妻共同债务的认定及承担方式。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夫妻共同财产制度详解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了解协议离婚与诉讼离婚的程序及要求。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离婚程序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掌握法定离婚条件，如感情确已破裂等。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离婚条件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包括财产分割、子女抚养、债务承担等问题的处理。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离婚程序、条件及后果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8" r="3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了解涉外结婚的法律适用及程序要求。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涉外结婚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掌握涉外离婚的法律适用及程序要求。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涉外离婚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明确涉外婚姻中财产分割的法律适用及处理方式。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涉外婚姻财产处理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了解涉外子女抚养权争议的法律适用及解决方式。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涉外子女抚养权争议解决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涉外婚姻相关法律规定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继承法基本概念与原则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包括配偶、子女、父母等直系亲属，以及兄弟姐妹、祖父母、外祖父母等旁系亲属。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法定继承人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根据遗嘱指定享有继承权的人，可以是法定继承人以外的人。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遗嘱继承人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根据遗赠协议享有受领遗产权利的人，不同于遗嘱继承人。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遗赠受领人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继承权主体范围界定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遗产分类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根据遗产的性质和价值，可分为积极遗产和消极遗产，或分为实物遗产和非实物遗产。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遗产范围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被继承人死亡时遗留的个人合法财产，包括动产、不动产、知识产权等。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包括遗嘱继承、法定继承、遗赠和遗产分割等，根据具体情况选择适用。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遗产范围、分类及处理方式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按照法律规定的顺序进行继承，第一顺序为配偶、子女、父母，第二顺序为兄弟姐妹、祖父母、外祖父母。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同一顺序的法定继承人一般应当均等分配遗产，但也可以协商不均等分配。对生活有特殊困难又缺乏劳动能力的继承人，应当予以照顾。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法定继承顺序和份额分配规则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份额分配规则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法定继承顺序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https://d.book118.com/988075067056006040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2024-09-18T21:11:55.697</cp:lastPrinted>
  <dcterms:created xsi:type="dcterms:W3CDTF">2024-09-18T13:11:55Z</dcterms:created>
  <dcterms:modified xsi:type="dcterms:W3CDTF">2024-09-18T13:11:58Z</dcterms:modified>
</cp:coreProperties>
</file>