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F8F9C-BF58-4D22-AD07-AB0012737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0CF00-D7FE-44EB-9883-BBFBA23DD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37417A-32E0-4CC6-950B-E6FF3C8C4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23C05-D966-4F72-99A8-BAA4F4B16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41A14C-1049-4B7C-A448-8EEC785D5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332BC6-008A-4747-94D9-DA3934FCB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AD9F15-A09B-4950-8D55-AB7037CB3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00FC0C-BD91-45F2-81DB-B5212F89A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7C8C68-0935-49CA-820E-DD6CABC86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D6ED4B-DE76-43F1-9B66-92C9BC546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499A2E-6ACA-4AD6-9C2D-2565EB04A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76017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温度和湿度对静电的影响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静电现象及其产生原因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温度对静电影响研究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湿度对静电影响研究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温度和湿度共同作用下的静电特性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实验设计与数据分析方法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静电现象及其产生原因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42" r="3274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575" r="235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583" r="305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静电现象是指电荷在物体表面或内部积累，形成电位差，从而产生电场和电流的现象。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静电现象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当两个带有不同电荷的物体接触或靠近时，会发生电荷转移，导致静电放电。静电放电会产生电击、火花、电磁辐射等效应。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静电放电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静电现象介绍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接触起电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两个物体接触后分离，其中一个物体带上正电荷，另一个物体带上负电荷。这是由于物体表面电子的转移引起的。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摩擦起电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当两个物体相互摩擦时，一个物体会失去电子，另一个物体会获得电子，从而使它们分别带上正负电荷。这是日常生活中最常见的静电产生原因。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感应起电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一个带电的物体靠近另一个不带电的物体时，会在不带电的物体上感应出相反的电荷。当带电物体移开后，不带电物体上的电荷会保留下来。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20292" b="20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969" r="17969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静电产生原因分析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用塑料尺在头发上摩擦后吸引小纸片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塑料尺与头发摩擦后带上电荷，可以吸引轻小物体如小纸片。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梳头时头发随梳子飘起来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梳子与头发摩擦后分别带上不同电荷，导致头发随梳子飘起来。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晚上脱衣服时看到火花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衣服之间的摩擦使得它们带上电荷，当脱衣服时电荷放电产生火花。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生活中常见静电现象举例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温度对静电影响研究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在较低温度下，物体表面电荷不易移动，导致静电生成量增加。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静电生成量随温度降低而增加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随着温度升高，物体内部电荷运动加剧，有利于静电的消散。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温度升高有助于电荷消散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温度变化对静电产生量影响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绝缘材料与导体材料差异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绝缘材料在低温下易积累静电，而导体材料则相反。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材料表面电阻率受温度影响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温度降低会使材料表面电阻率增加，不利于静电的消散。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不同材料在温度变化下静电表现差异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温度稳定性对静电消散速度至关重要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温度波动会影响物体内部电荷分布和运动状态，从而影响静电消散速度。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适宜的温度范围有助于加快静电消散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将环境温度控制在一定范围内，可以加快物体表面静电的消散速度。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温度波动对静电消散速度影响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湿度对静电影响研究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随着湿度的增加，空气中的水分子增多，这些水分子会吸附在物体表面，形成一层薄薄的水膜。这层水膜能够导电，使得物体表面的电荷更容易流失，从而减少静电的产生。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湿度增加导致静电产生量减少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当湿度降低时，空气中的水分子减少，物体表面的水膜变薄甚至消失。这使得物体表面的电荷难以流失，静电的产生量随之增加。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湿度降低导致静电产生量增加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湿度变化对静电产生量影响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金属材料对湿度变化不敏感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金属是良好的导体，其表面电荷容易流失。因此，湿度变化对金属材料的静电表现影响较小。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非金属材料对湿度变化敏感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金属材料的导电性能较差，其表面电荷不易流失。在湿度变化时，非金属材料的静电表现会有较大差异。例如，在干燥环境下，塑料、橡胶等材料容易产生静电；而在潮湿环境下，这些材料的静电产生量会显著减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不同材料在湿度变化下静电表现差异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湿度波动加快静电消散速度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当湿度发生波动时，空气中的水分子会不断在物体表面吸附和脱附。这个过程会带走物体表面的电荷，从而加快静电的消散速度。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湿度稳定时静电消散速度较慢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在稳定的湿度条件下，空气中的水分子吸附和脱附速度相对较慢，物体表面的电荷流失速度也较慢。因此，静电的消散速度会相对较慢。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湿度波动对静电消散速度影响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https://d.book118.com/988076017117006026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2024-09-04T05:56:19.824</cp:lastPrinted>
  <dcterms:created xsi:type="dcterms:W3CDTF">2024-09-03T21:56:19Z</dcterms:created>
  <dcterms:modified xsi:type="dcterms:W3CDTF">2024-09-03T21:56:21Z</dcterms:modified>
</cp:coreProperties>
</file>