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1EDA9-60DE-494D-BFB6-FF543CABB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ECA08-FC27-452A-A960-FCF0AF6A9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86042-06F3-4C64-979E-53043CC50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AA637-8643-4A0D-BF32-A5B8FC425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E3E73-A922-4B1A-AE15-E9411DF34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47AFFD-69CC-47AA-8C2D-97D29236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9D09EE-1929-480A-9515-147F07D8F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5E39C-1879-4295-83D6-CB8E7678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633E4-6500-4642-8AC2-75031BFA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E26D0-72D2-4EFC-BFBD-7E2D34676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178FF-F4B4-40C8-88E7-D8A8CC6F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7034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尺寸传递系统的关键技术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尺寸传递系统的实际案例分析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尺寸传递系统是一种用于确保产品或零部件尺寸信息准确、可靠传递的技术和管理体系。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具有严格性、可靠性、一致性等特点，能够确保产品尺寸的精确控制和制造质量。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包括尺寸测量设备、工艺流程、工艺装备、检测设备等部分。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具备对产品尺寸的测量、检验、控制等功能，能够实现产品尺寸信息的准确传递和有效管理。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包括产品图纸分析、测量基准确定、测量设备选择、测量操作实施、测量数据记录与处理等步骤。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基于尺寸测量和数据分析，将产品图纸上的设计尺寸转化为实际制造中的控制尺寸，通过工艺流程和工艺装备的精确控制，实现产品尺寸的高精度制造。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尺寸传递的流程与原理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尺寸传递系统的应用场景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制造领域是尺寸传递系统应用最广泛的领域之一。在机械制造过程中，需要确保各个零部件之间的尺寸精度和配合精度，以确保产品质量和性能。尺寸传递系统可以用于测量、控制和校准各种机械零件的尺寸，以确保其符合设计要求和加工精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例如，在机床制造中，尺寸传递系统可以用于检测机床工作台、主轴等关键部件的尺寸和位置精度，以确保机床的整体性能和加工精度。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机械制造领域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航空航天领域对产品尺寸精度要求极高，因此尺寸传递系统在航空航天领域的应用也十分重要。在飞机和航天器的制造过程中，需要确保各个零部件之间的尺寸精度和配合精度，以确保飞行安全和性能。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尺寸传递系统可以用于检测飞机机身、机翼、发动机等关键部件的尺寸和位置精度，以及航天器结构件和仪器设备的安装精度，以确保其符合设计要求和安全性能。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汽车工业是另一个应用尺寸传递系统的重要领域。在汽车制造过程中，需要确保各个零部件之间的尺寸精度和配合精度，以确保汽车的性能、安全性和舒适性。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尺寸传递系统可以用于检测汽车车身、发动机、底盘等关键部件的尺寸和位置精度，以及汽车总装过程中的尺寸控制和调整，以确保汽车的整体性能和品质。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汽车工业领域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76" r="11976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除了上述领域外，尺寸传递系统还广泛应用于能源、电子、医疗器械、精密仪器等领域。这些领域的产品对尺寸精度要求较高，需要使用尺寸传递系统进行测量、控制和校准，以确保产品的质量和性能。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尺寸传递系统的关键技术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是尺寸传递系统的首要环节，负责从各种传感器和测量设备中获取原始测量数据。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通过接触被测物体表面，获取精确的测量数据，如千分尺、卡尺等。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接触式测量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利用光学、电磁、超声等技术，在不接触被测物体表面的情况下进行测量，如激光测距、雷达测距等。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非接触式测量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对采集到的原始数据进行处理、分析和计算，提取有用的信息。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去除噪声和异常值，提高数据质量。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数据滤波与平滑处理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将原始数据转换为统一格式，便于后续处理和分析。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数据转换与标准化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从大量数据中提取有用的信息，进行特征提取和分类。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数据挖掘与模式识别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https://d.book118.com/988077034065006027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2024-09-05T09:51:38.903</cp:lastPrinted>
  <dcterms:created xsi:type="dcterms:W3CDTF">2024-09-05T01:51:38Z</dcterms:created>
  <dcterms:modified xsi:type="dcterms:W3CDTF">2024-09-05T01:51:41Z</dcterms:modified>
</cp:coreProperties>
</file>