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QRCBN+MS-UIGothic"/>
      <p:regular r:id="rId17"/>
    </p:embeddedFont>
    <p:embeddedFont>
      <p:font typeface="LQIBEK+IUWIVN+ArialMT"/>
      <p:regular r:id="rId18"/>
    </p:embeddedFont>
    <p:embeddedFont>
      <p:font typeface="SFFAEW+USQLSU+Arial-BoldMT"/>
      <p:regular r:id="rId19"/>
    </p:embeddedFont>
    <p:embeddedFont>
      <p:font typeface="QHQEGM+BSJBRP+MicrosoftYaHei"/>
      <p:regular r:id="rId20"/>
    </p:embeddedFont>
    <p:embeddedFont>
      <p:font typeface="AENCBK+MLOKBM+MicrosoftYaHei-Bold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71663-0479-4A5C-A57E-17A406B20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C844E-0F0B-4F97-9C45-DDF98F31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018E6-83B7-4F27-B3B9-1A1BB363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80B1C-F9F0-4BCA-AA47-E792DA67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E75A3-DB75-4332-AF69-871874E4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B8DDD-AA2C-445E-A9F5-DA2E9C78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A76AF-4EB3-4AFE-B6FE-15ADB8AF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D0B17-9AE8-4C8E-A3C0-6FB06EC05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32CF-CD7F-4984-8AE6-89AA69903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A76DD-2352-4A7B-AAC2-65D14706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71AF4-8BB7-4DFA-8C66-E171C228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7044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47148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MQRCBN+MS-UIGothic"/>
                <a:cs typeface="MQRCBN+MS-UIGothic"/>
              </a:rPr>
              <a:t>高中材料作文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254463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LQIBEK+IUWIVN+ArialMT"/>
                <a:cs typeface="LQIBEK+IUWIVN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MQRCBN+MS-UIGothic"/>
                <a:cs typeface="MQRCBN+MS-UIGothic"/>
              </a:rPr>
              <a:t>材料作文概述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7950" y="31040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LQIBEK+IUWIVN+ArialMT"/>
                <a:cs typeface="LQIBEK+IUWIVN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MQRCBN+MS-UIGothic"/>
                <a:cs typeface="MQRCBN+MS-UIGothic"/>
              </a:rPr>
              <a:t>材料作文的写作方法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57950" y="3664140"/>
            <a:ext cx="5140901" cy="1343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LQIBEK+IUWIVN+ArialMT"/>
                <a:cs typeface="LQIBEK+IUWIVN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MQRCBN+MS-UIGothic"/>
                <a:cs typeface="MQRCBN+MS-UIGothic"/>
              </a:rPr>
              <a:t>材料作文的常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见类</a:t>
            </a:r>
            <a:r>
              <a:rPr sz="2400">
                <a:solidFill>
                  <a:srgbClr val="485077"/>
                </a:solidFill>
                <a:latin typeface="MQRCBN+MS-UIGothic"/>
                <a:cs typeface="MQRCBN+MS-UIGothic"/>
              </a:rPr>
              <a:t>型与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训练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LQIBEK+IUWIVN+ArialMT"/>
                <a:cs typeface="LQIBEK+IUWIVN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MQRCBN+MS-UIGothic"/>
                <a:cs typeface="MQRCBN+MS-UIGothic"/>
              </a:rPr>
              <a:t>材料作文的写作技巧与注意事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SFFAEW+USQLSU+Arial-BoldMT"/>
                <a:cs typeface="SFFAEW+USQLSU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QRCBN+MS-UIGothic"/>
                <a:cs typeface="MQRCBN+MS-UIGothic"/>
              </a:rPr>
              <a:t>材料作文概述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材料作文的定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定</a:t>
            </a:r>
            <a:r>
              <a:rPr sz="1550">
                <a:solidFill>
                  <a:srgbClr val="48507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材料作文是根据所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的一段文字、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表或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片等材料，按照具体要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行写作的一种作文形式。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材料作文具有信息丰富、角度多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、表达自由等特点，能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考察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学生的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理解能力、分析判断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能力、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言表达能力等。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材料作文的写作要求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HQEGM+BSJBRP+MicrosoftYaHei"/>
                <a:cs typeface="QHQEGM+BSJBR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HQEGM+BSJBRP+MicrosoftYaHei"/>
                <a:cs typeface="QHQEGM+BSJBR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HQEGM+BSJBRP+MicrosoftYaHei"/>
                <a:cs typeface="QHQEGM+BSJBR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HQEGM+BSJBRP+MicrosoftYaHei"/>
                <a:cs typeface="QHQEGM+BSJBR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准确理解材料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立意明确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构清晰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485077"/>
                </a:solidFill>
                <a:latin typeface="MQRCBN+MS-UIGothic"/>
                <a:cs typeface="MQRCBN+MS-UIGothic"/>
              </a:rPr>
              <a:t>言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485077"/>
                </a:solidFill>
                <a:latin typeface="MQRCBN+MS-UIGothic"/>
                <a:cs typeface="MQRCBN+MS-UIGothic"/>
              </a:rPr>
              <a:t>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在写作之前，要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准确理解材料的含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和要求。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在写作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程中，要明确表达自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己的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点和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度，避免含糊不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清或偏离主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文章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构要清晰，段落安排要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合理，使得文章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次分明，易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文章的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言要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范、准确、流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，避免使用生僻字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于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口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化的表达方式。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材料作文的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审题</a:t>
            </a: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MQRCBN+MS-UIGothic"/>
                <a:cs typeface="MQRCBN+MS-UIGothic"/>
              </a:rPr>
              <a:t>提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2000" spc="25">
                <a:solidFill>
                  <a:srgbClr val="FFFFFF"/>
                </a:solidFill>
                <a:latin typeface="MQRCBN+MS-UIGothic"/>
                <a:cs typeface="MQRCBN+MS-UIGothic"/>
              </a:rPr>
              <a:t>中心思想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QRCBN+MS-UIGothic"/>
                <a:cs typeface="MQRCBN+MS-UIGothic"/>
              </a:rPr>
              <a:t>分析材料角度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QRCBN+MS-UIGothic"/>
                <a:cs typeface="MQRCBN+MS-UIGothic"/>
              </a:rPr>
              <a:t>注意限制条件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QRCBN+MS-UIGothic"/>
                <a:cs typeface="MQRCBN+MS-UIGothic"/>
              </a:rPr>
              <a:t>确定立意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审题过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程中，要根据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自己的理解确定立意，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并思考如何展开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述或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描述。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材料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，要善于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中心思想，把握材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料的重点和要点。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要善于从多个角度分析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材料，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找最佳的写作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角度。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483970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阅读题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目要求，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注意材料的限制条件，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避免偏离主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DFD"/>
                </a:solidFill>
                <a:latin typeface="MQRCBN+MS-UIGothic"/>
                <a:cs typeface="MQRCBN+MS-UIGothic"/>
              </a:rPr>
              <a:t>漏要点。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SFFAEW+USQLSU+Arial-BoldMT"/>
                <a:cs typeface="SFFAEW+USQLSU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QRCBN+MS-UIGothic"/>
                <a:cs typeface="MQRCBN+MS-UIGothic"/>
              </a:rPr>
              <a:t>材料作文的写作方法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提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炼</a:t>
            </a: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中心法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中心法是一种通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分析材料中的关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信息，提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出中心思想，并以此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展开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述的方法。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85077"/>
                </a:solidFill>
                <a:latin typeface="MQRCBN+MS-UIGothic"/>
                <a:cs typeface="MQRCB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057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首先，仔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细阅读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材料，理解其内容，把握住材料的中心思想。然后，根据中心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思想，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合自己的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点和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解，展开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述。在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述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程中，要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扣中心思想，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确保文章内容与主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题紧</a:t>
            </a:r>
            <a:r>
              <a:rPr sz="1500">
                <a:solidFill>
                  <a:srgbClr val="23283D"/>
                </a:solidFill>
                <a:latin typeface="MQRCBN+MS-UIGothic"/>
                <a:cs typeface="MQRCBN+MS-UIGothic"/>
              </a:rPr>
              <a:t>密相关。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抓关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抓关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句法是通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找出材料中的关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句，并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行深入分析和解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，从而得出文章主旨的方法。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85077"/>
                </a:solidFill>
                <a:latin typeface="MQRCBN+MS-UIGothic"/>
                <a:cs typeface="MQRCB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104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首先，仔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细阅读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材料，找到其中的关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句。关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句通常是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材料内容的高度概括或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，也可能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材料的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价或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点。然后，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行深入分析和解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，理解其含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和作用。最后，根据关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键语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句的含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和作用，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合自己的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点和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解，展开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3283D"/>
                </a:solidFill>
                <a:latin typeface="MQRCBN+MS-UIGothic"/>
                <a:cs typeface="MQRCBN+MS-UIGothic"/>
              </a:rPr>
              <a:t>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由果溯因法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由果溯因法是通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分析材料中所述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果的原因，推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出自己的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解的方法。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MQRCBN+MS-UIGothic"/>
                <a:cs typeface="MQRCB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首先，仔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细阅读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材料，了解其所描述的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果。然后，分析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该结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果的原因或因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素。在分析原因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，要注意全面性和客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性，尽可能考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到各种可能性。最后，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根据原因或因素，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合自己的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解，展开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比法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QRCBN+MS-UIGothic"/>
                <a:cs typeface="MQRCBN+MS-UIGothic"/>
              </a:rPr>
              <a:t>比法是通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MQRCBN+MS-UIGothic"/>
                <a:cs typeface="MQRCBN+MS-UIGothic"/>
              </a:rPr>
              <a:t>比材料中的不同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MQRCBN+MS-UIGothic"/>
                <a:cs typeface="MQRCBN+MS-UIGothic"/>
              </a:rPr>
              <a:t>点或做法，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FFFFF"/>
                </a:solidFill>
                <a:latin typeface="MQRCBN+MS-UIGothic"/>
                <a:cs typeface="MQRCBN+MS-UIGothic"/>
              </a:rPr>
              <a:t>述自己的看法和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MQRCBN+MS-UIGothic"/>
                <a:cs typeface="MQRCBN+MS-UIGothic"/>
              </a:rPr>
              <a:t>度的方法。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8507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85077"/>
                </a:solidFill>
                <a:latin typeface="MQRCBN+MS-UIGothic"/>
                <a:cs typeface="MQRCB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217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首先，仔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细阅读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材料，理解其内容，把握住其中涉及的不同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点或做法。然后，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比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些不同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点或做法的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劣、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利弊等方面。在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比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程中，要注意全面性和客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性，尽可能考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到各种可能性。最后，根据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比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果，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合自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己的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点和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解，展开</a:t>
            </a:r>
            <a:r>
              <a:rPr sz="1500">
                <a:solidFill>
                  <a:srgbClr val="24283C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4283C"/>
                </a:solidFill>
                <a:latin typeface="MQRCBN+MS-UIGothic"/>
                <a:cs typeface="MQRCBN+MS-UIGothic"/>
              </a:rPr>
              <a:t>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QRCBN+MS-UIGothic"/>
                <a:cs typeface="MQRCBN+MS-UIGothic"/>
              </a:rPr>
              <a:t>多角度分析法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8507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85077"/>
                </a:solidFill>
                <a:latin typeface="MQRCBN+MS-UIGothic"/>
                <a:cs typeface="MQRCB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多角度分析法是通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从不同角度分析材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料中的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或事件，全面深入地理解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QRCBN+MS-UIGothic"/>
                <a:cs typeface="MQRCBN+MS-UIGothic"/>
              </a:rPr>
              <a:t>的方法。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首先，仔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细阅读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材料，理解其内容，把握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住其中涉及的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或事件。然后，从不同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角度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对问题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或事件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行分析。在分析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中，要注意全面性和客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性，尽可能考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到各种可能性。最后，根据分析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果，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合自己的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点和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解，展开</a:t>
            </a:r>
            <a:r>
              <a:rPr sz="1350">
                <a:solidFill>
                  <a:srgbClr val="24283C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4283C"/>
                </a:solidFill>
                <a:latin typeface="MQRCBN+MS-UIGothic"/>
                <a:cs typeface="MQRCBN+MS-UIGothic"/>
              </a:rPr>
              <a:t>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ENCBK+MLOKBM+MicrosoftYaHei-Bold"/>
                <a:cs typeface="AENCBK+MLOKBM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https://d.book118.com/988077044007006035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MQRCBN+MS-UIGothic</vt:lpstr>
      <vt:lpstr>LQIBEK+IUWIVN+ArialMT</vt:lpstr>
      <vt:lpstr>Times New Roman</vt:lpstr>
      <vt:lpstr>SimSun</vt:lpstr>
      <vt:lpstr>SFFAEW+USQLSU+Arial-BoldMT</vt:lpstr>
      <vt:lpstr>QHQEGM+BSJBRP+MicrosoftYaHei</vt:lpstr>
      <vt:lpstr>AENCBK+MLOKBM+MicrosoftYaHei-Bold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2024-09-13T17:32:33.965</cp:lastPrinted>
  <dcterms:created xsi:type="dcterms:W3CDTF">2024-09-13T09:32:33Z</dcterms:created>
  <dcterms:modified xsi:type="dcterms:W3CDTF">2024-09-13T09:32:35Z</dcterms:modified>
</cp:coreProperties>
</file>