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75DE1-7291-4E6F-A97E-7DE182E8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0264E-69DA-4DCC-8273-C1B9B552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54EB4-E8E4-45E6-AF27-A10FBFF0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2CFDA-8A34-497B-BE42-8278B7CCD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3EC0E-1A4D-4DC7-B78C-3DA4A849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86C4E-3018-4AB3-A2C7-E5FA7AAA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DCB6B-2F2E-4475-9E21-0F8346CD8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66766-3111-4FEB-941A-6CEB9352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74C3F-6EF6-429A-97A2-97E92A540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AF1A-1C6D-43B2-B94D-8DD000B7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CA2B9-044B-41F8-B4A2-2D000808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7120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汽车漆面美容养护漆面护理知识汇总概论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汽车漆面美容养护方法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汽车漆面护理产品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汽车漆面美容养护注意事项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汽车漆面美容养护常见问题解答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最常见的漆面类型，表面光滑，色泽鲜艳，但硬度较低。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在普通漆的基础上添加金属粉，使表面呈现金属质感，硬度较高。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在普通漆的基础上添加云母片，使表面呈现珍珠般的光泽，硬度较高。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珠光漆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表面光滑如镜，色泽鲜艳，硬度高，但容易划伤。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亚克力漆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汽车漆面类型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镀膜剂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高分子聚合物，具有高硬度和抗划痕性能，可替代传统油漆和清漆。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主要成分为树脂、颜料和添加剂，用于覆盖车身表面并赋予其色彩。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透明涂层，覆盖在油漆上，增加光泽度和保护性能。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汽车漆面材料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良好的漆面保养可以防止车身生锈、腐蚀和变色，保持外观美观。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125" b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保持车辆的外观和价值，有助于在出售时获得更好的价格。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定期保养可以延长车身的使用寿命，减少维修和更换部件的费用。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汽车漆面保养的重要性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汽车漆面美容养护方法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基础清洁护理是汽车漆面美容养护的基石，通过清除车体表面的污垢和杂质，恢复车漆的光泽和亮度。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基础清洁护理包括使用柔软的毛巾和专业的清洗剂，对车体表面进行擦拭和冲洗，去除表面的尘土、污渍和氧化层。在清洁过程中，应注意避免使用含有研磨剂或腐蚀性成分的清洁剂，以免对车漆造成损害。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基础清洁护理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抛光护理是通过去除车漆表面的轻微划痕和氧化层，使车漆恢复原有的光泽和质感。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抛光护理需要使用专业的抛光机和抛光蜡，通过轻微的研磨和抛光，将车漆表面的划痕和氧化层去除，使车漆表面更加平滑、光亮。抛光护理应遵循从轻到重的原则，避免过度抛光导致车漆受损。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抛光护理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镀膜护理是一种高级的汽车漆面美容养护方法，通过在车漆表面形成一层保护膜，有效防止车漆受到外界环境的侵蚀和损伤。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镀膜护理需要使用专业的镀膜剂，将保护膜均匀地涂抹在车漆表面。这层保护膜具有防水、防污、防紫外线等功能，能够有效地保护车漆免受腐蚀、氧化和紫外线的伤害。同时，镀膜护理还能够提高车漆的光泽度和亮度，使车辆外观更加美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镀膜护理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汽车漆面护理产品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https://d.book118.com/988077120066006030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2024-09-07T00:35:39.964</cp:lastPrinted>
  <dcterms:created xsi:type="dcterms:W3CDTF">2024-09-06T16:35:39Z</dcterms:created>
  <dcterms:modified xsi:type="dcterms:W3CDTF">2024-09-06T16:35:41Z</dcterms:modified>
</cp:coreProperties>
</file>