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F3A68-291E-4FB6-9226-9A19E457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E6204-0DAA-40A5-B831-CEEB8DAA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09672-7AD6-4354-A667-C24102207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8088A-E6A5-4D17-9D90-4FF1FBE1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1D2DA9-310E-495F-86A9-D37EEE35A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3C8CF9-DEE2-4782-B565-FE21E659A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110A5-F6B0-4C74-B5D1-B5E2F96CB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19C1D-6853-45B4-8FA5-01B1357F0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1ED7A-D19C-4A2E-A042-A6AD00B7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087DC-A943-4E73-94CD-58F3F126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197F9-64EC-405F-BE62-345DF3CAD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713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特种设备管理法律体系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特种设备管理的法律法规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特种设备管理制度与流程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特种设备管理的法律责任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特种设备管理的监管与执法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特种设备管理的未来展望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特种设备概述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特种设备是指涉及生命安全、危险性较大的锅炉、压力容器（含气瓶）、压力管道、电梯、起重机械、客运索道、大型游乐设施和场（厂）内专用机动车辆等设备。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特种设备可分为承压类特种设备和机电类特种设备两大类。承压类特种设备包括锅炉、压力容器和压力管道；机电类特种设备包括电梯、起重机械、客运索道、大型游乐设施和场（厂）内专用机动车辆。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特种设备广泛应用于社会生活的各个领域，对促进社会经济发展具有重要作用。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特种设备的安全运行直接关系到人民群众的生命财产安全，是生产安全的重要组成部分。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部分特种设备如锅炉等，其排放物对环境产生影响，因此特种设备的管理也涉及到环境保护问题。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特种设备在设计、制造、安装、使用等环节存在潜在风险，如设计缺陷、制造质量问题等。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设备本身风险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人为因素如操作不当、维护不及时等也是导致特种设备事故的重要原因。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人为操作风险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环境因素如恶劣天气、地震等自然灾害也可能对特种设备的安全运行产生影响。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特种设备的安全风险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特种设备管理的法律法规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《中华人民共和国特种设备安全法》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规定了特种设备的范围、安全管理制度、事故应急救援与调查处理等内容，是特种设备安全管理的基本法律。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《特种设备安全监察条例》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对特种设备的生产、使用、检验检测等环节进行具体规定，明确了各级政府和特种设备安全监督管理部门的职责。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根据当地实际情况，对特种设备的生产、使用、检验检测等环节进行具体规定，加强了地方政府对特种设备安全的监管力度。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各省市自治区特种设备安全条例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如《上海市电梯安全管理办法》等，针对特定类型的特种设备或特定地区的安全管理需求，制定更为具体的规章制度。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地方政府规章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555" b="155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行业标准和规范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特种设备安全技术规范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由国家质检总局等主管部门制定并公布，涉及特种设备的制造、安装、改造、维修等环节的安全技术要求。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如《电梯制造与安装安全规范》等，由相关行业协会或专业机构制定，对特种设备的生产、使用等提供技术指导。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企业根据自身生产和管理需要，制定更为严格的安全技术标准和管理规范，确保特种设备的安全运行。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特种设备管理制度与流程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设备信息变更登记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特种设备在使用过程中，若发生设备信息变更，如设备转让、移装、停用、报废等，应及时向监管部门办理变更登记手续。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定期检验与注册更新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特种设备需按照规定的周期进行定期检验，检验合格后方可继续使用，同时需向监管部门更新注册信息。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特种设备注册登记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特种设备在使用前，必须向相关监管部门进行注册登记，获得使用许可证后方可投入使用。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特种设备注册登记制度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许可条件与程序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监管部门对申请材料进行审核，符合安全使用条件的设备将获得使用许可证，使用单位需按照许可证规定的要求进行操作和管理。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使用许可申请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特种设备使用单位在设备投入使用前，需向监管部门提交使用许可申请，并提供相关证明文件和资料。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许可证变更与注销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若特种设备使用单位发生变更或设备停用、报废等情况，应及时向监管部门办理许可证变更或注销手续。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7" r="1672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特种设备使用许可制度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特种设备应按照规定的周期进行定期检验，确保设备在安全有效期内运行。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检验机构与人员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检验工作应由具有相应资质和经验的检验机构和人员进行，确保检验结果的准确性和公正性。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检验报告与处理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检验完成后，检验机构应出具详细的检验报告，对检验结果进行分析和评估。若存在安全隐患或不合格项，使用单位应及时整改并反馈整改情况。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特种设备检验检测制度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https://d.book118.com/988077131014006036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2024-09-15T05:42:38.536</cp:lastPrinted>
  <dcterms:created xsi:type="dcterms:W3CDTF">2024-09-14T21:42:38Z</dcterms:created>
  <dcterms:modified xsi:type="dcterms:W3CDTF">2024-09-14T21:42:40Z</dcterms:modified>
</cp:coreProperties>
</file>