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B208-6B0A-4D48-9AB0-D88FE65A0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A736-52D0-4904-AB5A-D843F982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0BA55-520F-4EEB-ACE6-C0420DC7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9AA42-5C06-4952-A6CE-6E2B8C29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2D271-F358-4D55-8A56-5D8B49EA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B2E96-37E2-45E5-8B05-78A346DE6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F2E9E-DBCB-4A66-86BB-9E5197B1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082CC-3845-4166-9808-5FB29FCD4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78F0E-4D93-4EDE-81E1-92D4EA0A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DBA72-1FA6-4ED1-902C-9D7063CCB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A50FA-243D-45AD-9836-9654207D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00057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教育教学改革研究与教学成果的形成课件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教学成果的形成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教学成果的应用与推广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适应新时代教育发展的需要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促进教育公平与提高教育质量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推动教育教学理论与实践的创新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随着社会的快速发展，传统教育模式已经难以满足新时代人才培养的需求，教育教学改革势在必行。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通过教育教学改革，可以优化教育资源配置，促进教育公平，同时提高教育质量，培养更多高素质人才。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教育教学改革需要不断探索和实践，通过创新教育教学理论和方法，形成具有中国特色的现代教育体系。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96145" y="2139029"/>
            <a:ext cx="1714500" cy="1636205"/>
            <a:chOff x="396145" y="213902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96145" y="213902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58082" y="330708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22995" y="262217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61786" y="2134457"/>
            <a:ext cx="1714500" cy="1637729"/>
            <a:chOff x="2861786" y="213445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61786" y="213445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086100" y="330403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33782" y="261916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44001" y="2129980"/>
            <a:ext cx="1714500" cy="1678401"/>
            <a:chOff x="5344001" y="212998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44001" y="212998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13368" y="334022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47579" y="258153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59922" y="2143506"/>
            <a:ext cx="1714500" cy="1636205"/>
            <a:chOff x="7759922" y="214350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59922" y="214350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84236" y="331155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30418" y="262067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21646" y="2143506"/>
            <a:ext cx="1714500" cy="1636205"/>
            <a:chOff x="10121646" y="214350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21646" y="214350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91109" y="331155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70775" y="2606707"/>
            <a:ext cx="416243" cy="487108"/>
            <a:chOff x="10770775" y="2606707"/>
            <a:chExt cx="416243" cy="487108"/>
          </a:xfrm>
        </p:grpSpPr>
        <p:sp>
          <p:nvSpPr>
            <p:cNvPr id="22" name="Freeform 22"/>
            <p:cNvSpPr/>
            <p:nvPr/>
          </p:nvSpPr>
          <p:spPr>
            <a:xfrm>
              <a:off x="10787349" y="260670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70775" y="291884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48881" y="32782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404045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947579" y="3307080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30418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07529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10407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教育教学改革的理念与策略：介绍教育教学改革的基本理念、目标和策略，包括以学生为中心、全面发展、多元化评价等。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604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教学模式与方法创新：探讨如何创新教学模式和方法，如项目式学习、翻转课堂、在线教学等，以适应不同学生的需求和提高教学效果。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5826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课程建设与教材改革：分析当前课程建设和教材存在的问题，提出针对性的改革措施，如优化课程结构、更新教材内容、加强实践教学等。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7418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教师队伍建设与专业素养提升：探讨如何加强教师队伍建设，提高教师的专业素养和教育教学能力，包括教师培训、激励机制、评价体系等。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590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教育教学成果的形成与展示：介绍如何形成和展示教育教学成果，包括教学成果的认定、评价和推广，以及教学成果奖的申报和评选等。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教育教学改革的必要性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随着科技的进步和社会的发展，传统教育模式已无法满足现代社会对人才的需求，教育教学改革势在必行。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通过改革教学内容、方法和评价方式，可以更有效地培养学生的综合素质和创新能力，提高教育质量。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教育教学改革有助于打破地域、城乡、校际等教育壁垒，实现教育资源的优化配置，促进教育公平。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国外教育教学改革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国内教育教学改革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国内外教育教学改革现状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国外教育教学改革注重学生的主体性和个性发展，倡导合作学习、探究式学习和项目式学习等多元化教学方式。同时，重视跨学科整合和STEAM教育的实施。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国内教育教学改革在近年来取得了显著进展，如新课程改革的推进、素质教育的实施、高考改革的探索等。但仍存在一些问题，如教育资源不均衡、应试教育倾向等。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未来教育教学将更加注重学生的个性化发展，通过定制化的教学计划和多元化的教学方式，满足学生的不同需求。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随着人工智能技术的发展，智能化教育将成为未来教育教学的重要趋势。通过智能教学系统、在线学习平台等，实现教学资源的优化配置和个性化学习支持。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实践性教育将越来越受到重视，通过实践教学、校企合作等方式，提高学生的实践能力和职业素养。同时，鼓励学生参与科研项目和创新创业活动，培养其创新精神和创业能力。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教学成果的形成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7" r="1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教学成果是指在教育教学过程中，通过教师的创造性劳动，所取得的具有一定学术价值、实践应用价值和推广价值的教学成果。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可分为理论性成果、实践性成果和综合性成果三类。其中，理论性成果主要体现为学术论文、专著等；实践性成果主要体现为教学案例、教学设计等；综合性成果则是理论性成果和实践性成果的综合体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选题与立项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研究与实践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成果总结与提炼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教学成果的形成过程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在选题确定后，进行深入的理论研究和实践探索，形成具有创新性和实践性的教学成果。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对研究与实践过程中形成的教学成果进行总结和提炼，形成具有推广价值的教学成果。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根据教育教学改革的需求和教师自身的研究兴趣，确定研究选题，并进行立项申请。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https://d.book118.com/988100057013006033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2024-09-10T20:57:37.094</cp:lastPrinted>
  <dcterms:created xsi:type="dcterms:W3CDTF">2024-09-10T12:57:37Z</dcterms:created>
  <dcterms:modified xsi:type="dcterms:W3CDTF">2024-09-10T12:57:39Z</dcterms:modified>
</cp:coreProperties>
</file>