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E47D3-E35A-401F-B332-B2C686FBD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D529D-0EF6-45AA-8940-08BDED77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EAB2B-DD6A-4D23-A9F9-D4095544A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CBC96-88D5-417F-BE80-EA19301A5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B9BC3-644F-4E30-A909-9F4866735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DD9DB4-4E35-40A0-AEDD-C3EDB2770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8057E-31D7-4AED-A5C0-FCEAF61AE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1893E-627F-4F9E-BA01-30EBBA28E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3CD6C-504E-4017-B6E2-B19F6F121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A21AE-84FF-4A37-8174-087B2E04F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CB0C6-2B8B-463D-A152-7732B59B6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01115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化妆品销售年终工作总结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年度销售业绩回顾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市场表现与客户分析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营销策略与执行效果评估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087" r="30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28" b="74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回顾全年销售业绩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对化妆品销售业务进行全年度的回顾和总结，以了解整体业绩和趋势。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分析市场环境和竞争态势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深入剖析市场环境和竞争状况，为制定未来销售策略提供参考。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挖掘潜在问题和挑战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发现并解决销售过程中存在的问题和挑战，提升销售业绩和客户满意度。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对市场趋势、竞争对手、客户需求等方面进行深入分析。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销售业绩总览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包括销售额、销售量、客户数量等关键指标的完成情况。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各类化妆品的销售业绩、库存情况、新品推广效果等。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销售团队的人员构成、培训情况、业绩考核等方面的汇报。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营销策略及活动回顾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对营销策略、促销活动、广告投放等进行总结和评估。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年度销售业绩回顾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本年度化妆品销售总额达到XX万元，较去年同期增长XX%。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全年客流量累计达到XX万人次，同比增长XX%。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客单价为XX元，较去年同期提高XX%。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总体销售业绩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护肤品类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彩妆类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香水类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个人护理类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各产品线销售业绩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882" r="1688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销售额占比最大，达到XX%，同比增长XX%。其中，面霜、精华液和面膜等单品表现突出。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销售额占比XX%，同比增长XX%。口红、眼影和粉底等产品销售火爆。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销售额占比XX%，同比增长XX%。高端品牌香水受到消费者追捧。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销售额占比XX%，同比增长XX%。洗发水、沐浴露等产品销量稳步增长。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某品牌面霜成为本年度明星产品，销售额突破XX万元，占据护肤品类销售额的XX%。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某品牌口红成为畅销单品，全年销售量达到XX万支，占据彩妆品类销售额的XX%。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畅销单品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本年度推出的某品牌新款香水表现抢眼，上市首月销售额即突破XX万元。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新品表现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重点产品销售业绩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市场表现与客户分析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本年度我司在化妆品市场的占有率达到XX%，较去年提升了XX个百分点，显示出强劲的市场竞争力。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整体市场占有率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在护肤品、彩妆、个人护理等细分市场中，我司产品的市场占有率分别为XX%、XX%和XX%，其中护肤品市场表现尤为突出。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不同产品市场占有率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通过对比近几年的数据，发现我司市场占有率呈逐年上升趋势，表明我司品牌影响力和市场份额在不断扩大。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市场占有率变化趋势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客户性别比例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女性客户占比达到XX%，男性客户占比XX%，针对不同性别客户的需求，我司推出了针对性的产品线和营销策略。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我司化妆品客户主要集中在XX-XX岁年龄段，占比达到XX%，该年龄段的消费者注重品牌、品质和个性化需求。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随着消费者对化妆品安全、环保、天然等方面的关注度不断提高，我司在产品研发和宣传方面积极跟进，推出了更多符合消费者需求的产品。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客户结构与需求变化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本年度主要竞争对手包括A公司、B公司和C公司，它们在品牌知名度、市场份额、产品创新等方面具有一定优势。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针对竞争对手的主打产品，我司进行了详细的分析和比较，发现它们在功效、成分、价格等方面存在差异，为我司产品研发和营销策略提供了参考。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竞争对手主要采用线上线下相结合的营销方式，包括社交媒体推广、KOL合作、线下活动等，对我司营销工作具有一定的借鉴意义。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竞争对手营销策略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营销策略与执行效果评估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通过收集和分析消费者需求、竞争对手情况、市场趋势等信息，为营销策略制定提供数据支持。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明确目标消费者群体，制定相应的市场定位策略，如针对年轻女性、中高端市场等。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根据市场需求和竞争情况，调整产品组合、定价、促销等策略，提高产品竞争力。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优化销售渠道布局，拓展线上线下销售渠道，提高销售渗透率。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营销策略制定及调整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https://d.book118.com/988101115011006042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2024-09-21T01:02:37.968</cp:lastPrinted>
  <dcterms:created xsi:type="dcterms:W3CDTF">2024-09-20T17:02:37Z</dcterms:created>
  <dcterms:modified xsi:type="dcterms:W3CDTF">2024-09-20T17:02:40Z</dcterms:modified>
</cp:coreProperties>
</file>