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528BD-67A5-4E6F-97E2-5BE0AA62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9FAA3-6A02-4D23-B650-8FE1850B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79E43-CE1D-4805-84FD-F3E96402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564AA-C9EC-4DB5-98A6-FCCC8D72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40E21-9EBA-4DC9-B854-6476B9D8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94508-5EE6-48B6-8143-90BDF670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DFD6A-6D46-4FAF-8753-4EF3D42A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28CB1-6648-458C-8942-B7DB3A6C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35BA6-A299-41C0-B025-FFAD1835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E2BE-F599-4B6F-A716-D09A15A9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42A9A-D85A-4083-B4A4-A3A65B19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02007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《抓住契机谋求发展》ppt课件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抓住契机的方法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谋求发展的策略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抓住契机谋求发展的实际案例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本课件的主题为“抓住契机谋求发展”，旨在探讨如何利用有利时机来推动个人或组织的进步。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在当今快速变化的环境中，抓住有利时机对于个人和组织的成功至关重要。通过本课件的学习，参与者将了解如何识别并利用契机，以实现更好的发展。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8" r="283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81" r="31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契机是推动个人或组织发展的重要因素，能够提供难得的机会和优势。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契机对发展的影响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抓住有利时机是通往成功的关键，能够使个人或组织在竞争激烈的环境中脱颖而出。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契机与成功的关系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契机的重要性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本课件的发展目标包括提升个人或组织的竞争力、实现可持续发展以及达成更高的成就。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通过抓住契机谋求发展，个人和组织能够更好地适应变化、提高自身实力，并为未来的成功奠定坚实基础。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发展的目标与意义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抓住契机的方法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具备敏锐的洞察力是抓住契机的关键，能够及时发现并把握机会。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在日常生活和工作中，我们需要时刻保持警觉，关注身边的变化和趋势，以便及时发现潜在的机会。通过敏锐的观察和思考，我们可以预测未来的趋势，从而提前做好准备，抓住机遇。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敏锐的洞察力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62" r="239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果断的决策力是抓住契机的必要条件，能够让我们迅速做出正确的选择。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在面对机会时，我们需要迅速分析利弊，做出明智的决策。果断的决策力来自于丰富的经验和准确的判断力，它可以帮助我们避免犹豫不决，抓住稍纵即逝的机会。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果断的决策力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积极的行动力是实现机会的重要保障，能够将想法转化为现实。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有了机会之后，我们需要付诸行动才能实现目标。积极的行动力意味着我们要克服拖延症，立即采取行动，并且坚持不懈地努力。只有通过实际行动，我们才能将机会转化为成功的结果。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积极的行动力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善于利用资源是抓住契机的重要手段，能够提高我们的效率和竞争力。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抓住机会的过程中，我们需要充分利用各种资源，包括人力、物力、财力等。合理配置资源可以降低成本、提高效率，从而更好地把握机会，实现发展目标。同时，善于利用资源也意味着我们需要建立良好的人际关系网络，以便在关键时刻得到支持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善于利用资源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谋求发展的策略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https://d.book118.com/988102007065006027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2024-09-05T09:52:26.725</cp:lastPrinted>
  <dcterms:created xsi:type="dcterms:W3CDTF">2024-09-05T01:52:26Z</dcterms:created>
  <dcterms:modified xsi:type="dcterms:W3CDTF">2024-09-05T01:52:28Z</dcterms:modified>
</cp:coreProperties>
</file>