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D9A3647-5280-4D34-B77A-A2C6FF0B71C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0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1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EA354-197F-4234-917A-059C81BF3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24390-D84C-4642-93D1-5BE3661D7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6C0AF-12F5-4C43-BD14-06C85B1B1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53960-1CD0-4795-9F4E-B56DBBB13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55133B-2CEC-4831-A202-FB1E25C94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1380B7-1DFA-44CB-B3EC-217F645F7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D42AAC-5F51-4C05-957E-65E1DC913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00DD3-BA27-43B6-9B60-94775D910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F52E2-4C8C-4584-B846-449C49E7A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38CFE-F42E-42C9-A5C9-92EBD9976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0A3DF-2A13-49BF-A10B-F5881AB0B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8DAB95D-9ED4-456C-B6F6-E4AE2F1DD05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0B84388-ED19-461D-B8B8-2CA7E0B17FC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0201200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清明情怀，珍惜亲情情谊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77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清明节的由来和意义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清明节的美食传统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清明节的传统习俗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清明节的文学和艺术表现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珍惜亲情情谊，传承清明文化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思考与展望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81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清明节的由来和意义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86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清明节的起源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纪念思想家介子推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古代寒食节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意义深远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重视生命珍惜亲情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扫墓祭祖传统节日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唐代法定节日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7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98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慎终追远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祭祀祖先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珍惜亲情友谊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表达哀思怀念亲人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绿色低碳生活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重视环保关注自然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9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10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踏青郊游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感受春天的气息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吃清明团子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团聚温馨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清明节的习俗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扫墓祭祖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纪念逝去的亲人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4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25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清明节的民俗活动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祈祷国泰民安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草人舞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增加节日喜庆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掼蛋比赛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感受春日快乐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玩风筝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5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36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清明节是中华民族传统节日之一，承载着丰富的文化内涵。在这个春天里，让我们珍惜亲情情谊，继承和发扬传统民俗，共同迎接一个祥和幸福的清明节。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9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40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2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清明节的美食传统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4" name="图片 2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45" name="矩形 3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清明节的美食文化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清明节有着丰富的美食文化，不同地区有不同的传统食品。有些食物象征着团圆、寓意吉祥。传统美食以清明团子为主，包括青团、红团、白团等。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0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51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清明团子的制作方法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糯米等材料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准备原料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搅拌成团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搅拌和揉制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加入馅料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填馅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蒸熟即可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蒸熟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1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62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清明节的其他美食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生机勃勃、绿意盎然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青团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团圆幸福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鸭蛋糕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混合煮熟，生机勃勃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柳条饭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3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74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五香鸡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腌制炸熟的鸡肉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青椒炒蛋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清淡可口的青椒炒蛋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清明节的传统习俗美食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素香肠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豆腐、五香粉制成的传统素菜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8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89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清明节食物丰富多彩，传统美食承载着家庭团聚的温馨情感。珍惜亲情情谊，品味传统美食，感受中华文化传统的魅力。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2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93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清明节的传统习俗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7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98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清明节的祭祀仪式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表达对逝去亲人的尊重和思念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烧纸钱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表示家人关爱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敬献食品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向祖先祈福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上香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210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祭奠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怀念逝去亲人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烛光晚会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共同追思逝去的亲人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悼念会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纪念逝去亲人的活动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清明节的悼念活动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默哀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表达哀思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4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225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清明节的民俗活动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迎接丰收和祈求平安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赛龙舟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增加节日喜庆氛围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耍花灯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享受春天的乐趣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玩捉泥鳅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236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清明节的习俗与民间故事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8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明节还有一些与习俗相关的民间故事和传说，如《怀忠谏图》、《千字文》等。这些故事反映了人们对清明节重要习俗的理解和传承，引导人们珍惜亲情情谊。清明节是一个重要的节日，不仅是祭祀逝去亲人的时刻，也是表达对生命的敬畏和对家人的深情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9" name="图片 2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240" name="矩形 3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2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珍惜亲情情谊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亲情是深厚的情谊，珍惜亲情意味着珍惜家庭的温暖和友谊的珍贵。在忙碌的生活中，不要忽略身边最真挚的情感，珍惜亲情情谊，让爱传递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5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246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清明节的文学和艺术表现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0" name="图片 2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251" name="矩形 3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清明节的诗词作品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中国古代许多诗人都创作过关于清明节的诗词作品，如杜牧的《清明》、杜甫的《清明》等。这些诗作表现了对生命的敬畏和珍惜，反映了人们对亲情、友谊的深切思念。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https://d.book118.com/988102012001006046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23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清明情怀，珍惜亲情情谊</vt:lpstr>
      <vt:lpstr>目录</vt:lpstr>
      <vt:lpstr>第1章 清明节的由来和意义</vt:lpstr>
      <vt:lpstr>清明节的起源</vt:lpstr>
      <vt:lpstr>清明节的意义</vt:lpstr>
      <vt:lpstr>清明节的习俗</vt:lpstr>
      <vt:lpstr>清明节的民俗活动</vt:lpstr>
      <vt:lpstr>结尾</vt:lpstr>
      <vt:lpstr>第2章 清明节的美食传统</vt:lpstr>
      <vt:lpstr> </vt:lpstr>
      <vt:lpstr>清明团子的制作方法</vt:lpstr>
      <vt:lpstr>清明节的其他美食</vt:lpstr>
      <vt:lpstr>清明节的传统习俗美食</vt:lpstr>
      <vt:lpstr>结尾</vt:lpstr>
      <vt:lpstr>第3章 清明节的传统习俗</vt:lpstr>
      <vt:lpstr>清明节的祭祀仪式</vt:lpstr>
      <vt:lpstr>清明节的悼念活动</vt:lpstr>
      <vt:lpstr>清明节的民俗活动</vt:lpstr>
      <vt:lpstr>清明节的习俗与民间故事</vt:lpstr>
      <vt:lpstr> </vt:lpstr>
      <vt:lpstr>第四章 清明节的文学和艺术表现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2024-09-26T16:54:11.155</cp:lastPrinted>
  <dcterms:created xsi:type="dcterms:W3CDTF">2024-09-26T08:54:11Z</dcterms:created>
  <dcterms:modified xsi:type="dcterms:W3CDTF">2024-09-26T08:54:13Z</dcterms:modified>
</cp:coreProperties>
</file>