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EC632-2871-4827-98D3-0BFD294C6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2DB1D-EF03-4580-832F-9167C863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05CF5-EF3E-4E0E-A76F-24F6C8AEF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73570-6691-44B5-9E3F-89FF74AAC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B2970-E26A-4B7A-9168-C63F77C9A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42D05-8472-4F6D-908D-AA6A5064C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2AF2C-0B69-4CC3-9ECE-43C83708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BD7B7-F301-4CFE-A912-3C1387B3B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01F5B-CB7B-4065-83F4-DFA17F8B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A8841-71C0-4BF3-869A-CFF458B64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05642-5925-494A-B885-3C7F8BBB6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02121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大客户营销管理策略下的行业竞争力分析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大客户营销管理策略对行业竞争力的影响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针对大客户营销管理策略的建议措施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大客户营销管理是企业提升竞争力的重要手段，通过对大客户的精细化管理和服务，可以更好地满足客户需求，提升客户满意度和忠诚度，进而提升企业的市场竞争力。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随着市场竞争的加剧和客户需求的多样化，企业需要不断调整和优化大客户营销管理策略，以适应市场变化和客户需求的变化。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大客户营销管理策略不仅关注当前的销售业绩，更注重建立长期稳定的客户关系，实现企业和客户的共同发展。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包括大客户识别、分类、关系维护等方面的策略分析。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选取行业内具有代表性的大客户营销管理案例进行分析，总结经验教训和启示。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行业竞争力评估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通过对行业内的主要竞争对手进行分析，评估企业在行业中的竞争力水平。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探讨未来大客户营销管理的发展趋势和创新方向，为企业制定未来发展战略提供参考。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大客户通常指对企业的产品或服务需求量大、购买力强、影响力广泛的客户。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购买量大且稳定、决策过程复杂、需要高度个性化服务、对价格不敏感但注重价值。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客户识别与分类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识别并区分不同的大客户群体，以便进行个性化服务。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建立并维护与大客户的长期合作关系，提高客户满意度和忠诚度。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价值主张设计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针对大客户需求，设计有吸引力的价值主张，强调产品或服务的独特优势。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优化销售渠道，确保大客户能够便捷地获取产品或服务。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营销管理策略核心内容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制定大客户战略、识别并分类大客户、设计个性化服务方案、建立客户关系管理团队、持续优化与改进。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确保战略与业务目标一致、准确识别并理解大客户需求、提供卓越的客户服务体验、建立高效的内部协同机制。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实施步骤与关键点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行业竞争力现状分析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当前行业中，少数几家大型企业占据主导地位，市场份额高度集中。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竞争层次划分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行业内企业按照规模、实力、品牌影响力等因素，可分为领军企业、中坚力量和小微企业三个层次。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竞争趋势变化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随着技术进步和市场需求变化，行业竞争日趋激烈，新兴企业和创新产品不断涌现。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主要竞争对手包括国内外知名企业和品牌，具有强大的研发、生产和营销能力。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竞争优劣势比较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不同竞争对手在目标市场、产品定位、营销策略等方面存在明显差异。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主要竞争对手在品牌、技术、渠道等方面具有优势，但在创新、服务等方面可能存在不足。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行业领先企业具有较强的技术创新能力，能够不断推出新产品和解决方案。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知名品牌在市场中具有较高的认知度和美誉度，能够吸引更多优质客户。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优秀的营销服务能力能够提升客户满意度和忠诚度，形成竞争优势。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营销服务能力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高效的供应链管理能力能够保证产品质量和交货期，降低成本并提高运营效率。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大客户营销管理策略对行业竞争力的影响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https://d.book118.com/988102121014006032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2024-09-09T08:21:32.368</cp:lastPrinted>
  <dcterms:created xsi:type="dcterms:W3CDTF">2024-09-09T00:21:32Z</dcterms:created>
  <dcterms:modified xsi:type="dcterms:W3CDTF">2024-09-09T00:21:34Z</dcterms:modified>
</cp:coreProperties>
</file>