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EB8F36-661B-4F19-9083-FCF46415E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6B727-C21F-4AE8-A8B4-1DEC37FA6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FE7170-60EC-498B-8264-05C6C33D5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330404-93D8-4087-90B4-D81066DC9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68660C-CDD3-4F24-9C17-CD4549F22C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3D253A-6C52-43BA-8042-80946D4F81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DF1FE9-9747-41D8-9191-FA6B1FA810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0AFAE3-053E-49EB-A97A-DCAF875F1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5891FB-52D9-471E-8E3C-C109B6BD9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35412-E8B0-45D7-9BC8-4E9378841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7BC768-1533-4B2F-90BC-E0C1FFF41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04027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教师职业道德的产生和发展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教师职业道德概述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教师职业道德的产生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教师职业道德的发展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教师职业道德的核心内容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教师职业道德的实践与案例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教师职业道德的未来展望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教师职业道德概述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91" b="591"/>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教师职业道德是指教师在从事教育教学活动中所应遵循的道德规范和行为准则。</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它涵盖了教师的职业理想、职业责任、职业态度、职业纪律、职业技能、职业良心、职业作风和职业荣誉等方面。</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教师职业道德是教师专业素养的重要组成部分，对于提高教师教育教学水平、促进学生全面发展具有重要意义。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塑造良好教师形象</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保障教育教学质量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促进学生健康成长</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教师职业道德是教师形象的重要组成部分，它要求教师具备高尚的道德品质，以身作则，成为学生的楷模。</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教师职业道德要求教师具备高度的责任心和敬业精神，认真备课、上课、批改作业，关注学生的全面发展，从而提高教育教学质量。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教师职业道德要求教师关爱学生，关注学生的身心健康和成长需求，帮助学生解决学习和生活中的问题，促进学生健康成长。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教师职业道德与其他职业道德具有共性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所有职业都应遵循基本的职业道德规范，如诚实守信、爱岗敬业、服务群众等。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教师职业道德具有特殊性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教师职业具有特殊性，其工作对象是正在成长中的学生，因此教师职业道德在内容上更强调对学生的关爱与责任。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教师职业道德对其他职业道德具有引领作用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教师作为“人类灵魂的工程师”，其职业道德对其他职业的道德建设具有示范和引领作用。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教师职业道德与其他职业道德的关系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教师职业道德的产生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社会背景与历史条件</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随着社会分工的细化，教师职业逐渐从其他行业中分离出来，形成了专门的教育领域和教师队伍。</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教育制度的形成和完善为教师职业道德的产生提供了制度保障和规范要求。</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不同国家和民族的历史文化传统对教师职业道德的形成和发展产生了深远影响。</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社会分工与专业化</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教育制度的建立与完善</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历史文化传统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教育实践经验的积累</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教育理论的探索与发展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教育实践与理论探索</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教师在长期的教育实践中积累了丰富的经验，逐渐形成了对教育工作的独特理解和职业行为规范。</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教育理论家通过对教育现象的研究和探讨，提出了许多关于教师职业道德的理论和观点，为教师职业道德的形成提供了理论支持。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随着教育的发展和普及，教师职业群体逐渐形成，并成为一个具有共同职业特点和行为规范的专门职业。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教师职业具有专业性、服务性、示范性等特点，这些特点决定了教师职业道德的特殊性和重要性。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教师职业群体的形成与特点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教师职业的特点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教师职业群体的形成</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教师职业道德的发展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50" r="23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古代教师职业道德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在古代，教师职业道德主要强调“为人师表”、“以身作则”等观念。教师被要求具备高尚的道德品质，成为学生的楷模。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近代教师职业道德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近代以来，随着教育的发展和变革，教师职业道德逐渐强调“热爱学生”、“尊重学生”、“严谨治学”等观念。教师的职责不仅是传授知识，还包括关心学生的成长和发展。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现代教师职业道德</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在现代社会，教师职业道德更加注重“教育公正”、“教育创新”、“终身学习”等观念。教师需要不断更新自己的知识和技能，以适应不断变化的教育环境和学生需求。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不同历史阶段的教师职业道德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强调教师的专业性和自主性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当代教师职业道德越来越强调教师的专业性和自主性，鼓励教师发挥自己的专业特长和创造力，为学生提供更加优质的教育服务。</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关注教师的心理健康</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随着教育改革的深入推进和教育压力的增大，教师的心理健康问题越来越受到关注。当代教师职业道德强调教师需要关注自己的心理健康，保持积极向上的心态。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倡导教育合作与共享</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当代教育越来越强调合作与共享的精神。教师职业道德也倡导教师之间、教师与学生之间、教师与家长之间建立良好的合作关系，共同促进学生的全面发展。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当代教师职业道德的新发展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不同国家和地区的文化差异</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不同国家和地区由于文化背景、价值观念等方面的差异，对教师职业道德的要求和评价标准也存在差异。例如，东方文化更注重教师的权威性和尊严，而西方文化更注重教师的平等和互动。</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国际教师职业道德的共同点</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尽管存在文化差异，但国际教师职业道德也有一些共同点。例如，各国都强调教师需要具备高尚的道德品质、热爱学生、严谨治学等观念。同时，各国也都关注教师的专业发展和心理健康问题。</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国际教师职业道德的发展趋势</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随着全球化进程的加速和教育国际化的趋势，国际教师职业道德也在不断发展变化。未来，国际教师职业道德将更加注重跨文化交流、多元文化教育、国际教育合作等方面的内容。</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教师职业道德的国际比较</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https://d.book118.com/988104027102006034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2024-09-13T01:44:05.908</cp:lastPrinted>
  <dcterms:created xsi:type="dcterms:W3CDTF">2024-09-12T17:44:05Z</dcterms:created>
  <dcterms:modified xsi:type="dcterms:W3CDTF">2024-09-12T17:44:08Z</dcterms:modified>
</cp:coreProperties>
</file>