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EAE48-6740-4A9B-BB9A-8C0F13CF2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D7487E-3B50-4B0D-9441-20D7A1283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3CE0BC-6BFE-4E42-9244-10D4AC129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377B49-ACCF-423B-ACCF-2F6874B44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ABD3E5-00DA-485B-B4B2-AF7618AF5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57A922-6164-4FDE-94EA-FD51B9F53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19782B-C4AB-4176-9B29-D007A1160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322FC4-D1DE-4507-8DEC-F93FB93BA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2DE8F5-8E23-4169-852A-D88D6B204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64B4D-6C25-44A3-810C-DC36E86AE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CC006-4CA5-4359-877E-8F95D483C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10504104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电商物流行业2024年仓储管理系统改善与物流配送策略分析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仓储管理系统现状及问题分析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仓储管理系统改善方案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物流配送策略优化与调整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供应链协同与资源整合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成本效益分析及投资回报预测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政策法规影响与行业标准遵循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仓储管理系统现状及问题分析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133" r="2213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信息化程度提高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大部分电商企业已采用WMS（仓储管理系统）进行日常库存管理，实现了信息化。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智能化设备应用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RFID、扫码枪、AGV等智能设备在仓储环节得到广泛应用，提高了作业效率。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多仓协同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通过云仓等模式，实现多地、多仓协同作业，优化库存布局。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现有仓储管理系统概述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WMS与TMS（运输管理系统）、OMS（订单管理系统）等系统集成度不高，导致信息孤岛现象。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系统集成度不足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尽管应用了智能设备，但整体智能化水平仍有待提高，如智能分拣、智能盘点等方面。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智能化水平有限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随着人力成本的不断上升，仓储环节对人工的依赖成为一大挑战。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人力成本上升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存在的主要问题与挑战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新技术如人工智能、大数据、物联网等的不断发展，为仓储管理系统的升级提供了技术支撑。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政府对电商物流行业的政策扶持和监管力度，对行业发展具有重要影响。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市场因素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消费者需求多样化、个性化，对电商物流行业提出了更高的要求，需要更加精细化的仓储管理。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成本因素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随着土地、人力等成本的上升，电商企业需要更加高效的仓储管理系统来降低成本。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仓储管理系统改善方案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引入自动化货架、机器人等智能设备，提高仓储自动化水平，减少人工操作，提升效率。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通过RFID、传感器等物联网技术，实现货物信息的实时采集和监控，提高仓储透明度和精准度。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504" r="16504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应用人工智能技术，如机器学习、深度学习等，对仓储数据进行挖掘和分析，优化库存布局和调度策略。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智能化技术应用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ABC分类法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根据货物的重要性和销售情况，采用ABC分类法对货物进行分类，并针对不同类别的货物制定相应的库存布局和调度策略。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先进先出原则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遵循先进先出原则，确保货物在有效期内得到合理利用，避免过期和浪费。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多级库存控制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建立多级库存控制体系，根据销售数据和市场需求预测，及时调整库存水平，保持合理的库存结构。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优化库存布局与调度策略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数据挖掘与分析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运用数据挖掘和分析技术，对仓储数据进行深入挖掘和分析，发现潜在问题和改进空间，为决策提供支持。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云计算与大数据技术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采用云计算和大数据技术，实现仓储数据的集中存储和处理，提高数据处理能力和效率。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引入先进的仓储管理系统，实现仓储信息的实时更新和共享，提高仓储管理效率。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提升信息化水平及数据分析能力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物流配送策略优化与调整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6440" r="2644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最后一公里配送点设置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结合客户需求和配送成本，在合适的位置设置最后一公里配送点，缩短配送时间。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中心仓库选址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考虑地理位置、交通便利性、租金成本等因素，选择最优的中心仓库位置。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配送中心布局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根据订单量、配送范围等，合理规划配送中心的数量和位置，提高配送效率。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配送网络布局规划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启发式算法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应用遗传算法、模拟退火等启发式算法，求解最优配送路径，降低运输成本。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实时交通信息融合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结合实时交通信息，动态调整配送路径，避开拥堵路段，提高配送时效。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多目标优化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综合考虑运输成本、时效、客户满意度等多目标，实现整体最优的配送策略。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路径优化算法应用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整合公路和铁路资源，发挥各自优势，实现长距离、大批量货物的快速配送。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公铁联运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空铁联运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海陆联运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结合航空和铁路运输，提供高附加值、急需货物的快速配送服务。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利用海运和陆运资源，为跨境电商提供全球范围内的物流配送解决方案。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多式联运模式探讨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供应链协同与资源整合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https://d.book118.com/988105041043006027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2024-09-05T02:39:00.042</cp:lastPrinted>
  <dcterms:created xsi:type="dcterms:W3CDTF">2024-09-04T18:39:00Z</dcterms:created>
  <dcterms:modified xsi:type="dcterms:W3CDTF">2024-09-04T18:39:01Z</dcterms:modified>
</cp:coreProperties>
</file>