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2608E-8E47-463F-87B4-22280D49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8AC2E-2E74-40AF-89FB-ADD06296D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C7833-F000-4BAE-9CD5-49C6B9D97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3FA51-A874-4BA1-9448-406957B97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D860B0-ED71-4A80-BE05-53901186D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7581C-9BBF-4EE3-8BFB-010C378AE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96CFEC-654E-47C9-A0D8-111DED3ED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D11BE-0F56-4D99-8EF3-B552E9510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1BD6D-5FA4-412A-8F8B-F8819FFD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3CED9-E7E1-493F-89F8-F3FE0BA24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3ABB9-AFE8-4C1E-9004-FE4479AFE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1002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数据格式化与实时交通路况的Python文件指南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实时交通路况数据获取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Python文件操作指南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案例实践与挑战解决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本文旨在为开发者提供一份关于如何使用Python处理数据格式化和实时交通路况的详细指南。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随着交通数据的不断增长和实时交通路况的重要性日益凸显，开发者需要具备处理这些数据的能力。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提供指南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通过数据格式化，可以确保交通数据的准确性和一致性，从而提高数据分析的可靠性。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提升数据质量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实时交通路况信息对于交通管理、路径规划和导航等应用至关重要，它能够帮助用户做出更明智的出行决策。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实时决策支持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75" r="20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数据格式化和实时交通路况处理是智能交通系统的基础，有助于推动交通行业的创新和智能化进程。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促进智能交通发展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数据格式化和实时交通路况的重要性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CSV（Comma Separated Values）：逗号分隔值，纯文本格式，用逗号分隔不同的字段。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XML（Extensible Markup Language）：标记语言，用于描述和传输数据。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JSON（JavaScript Object Notation）：轻量级的数据交换格式，易于阅读和编写。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Excel：电子表格格式，广泛用于数据处理和分析。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4" b="64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7498" b="2749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9397" b="939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常见数据格式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Python中数据格式化的方法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使用`csv`模块读写CSV文件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Python标准库中的`csv`模块提供了读写CSV文件的功能。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使用`json`模块处理JSON数据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Python标准库中的`json`模块可以解析和生成JSON数据。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使用`xml.etree.Element…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Python标准库中的`xml.etree.ElementTree`模块提供了轻量级的XML处理功能。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使用`pandas`库处理Excel文件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pandas</a:t>
            </a:r>
            <a:r>
              <a:rPr lang="en-US" sz="900">
                <a:latin typeface="Microsoft Yahei"/>
                <a:ea typeface="Microsoft Yahei"/>
                <a:cs typeface="Microsoft Yahei"/>
              </a:rPr>
              <a:t>是一个强大的数据处理库，可以读写Excel文件。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检查数据中的缺失值，并根据情况使用填充、插值或删除等方法进行处理。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识别并处理数据中的异常值，如使用IQR（四分位距）方法识别和处理异常值。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数据类型转换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根据需要将数据转换为适当的类型，如将字符串转换为数字类型。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数据标准化和归一化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对数据进行标准化或归一化处理，以消除量纲影响并加快模型收敛速度。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实时交通路况数据获取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839" r="38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交通路况数据来源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政府公开数据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许多政府机构和交通管理部门会提供实时的交通路况数据，这些数据通常可以通过API或数据下载服务获取。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第三方数据提供商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除了政府机构外，还有一些第三方数据提供商专门收集和提供交通路况数据，这些数据通常更加详细和全面。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众包数据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一些应用程序和平台使用众包模式收集交通路况数据，用户可以通过这些平台共享自己的行驶数据和路况信息。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Web爬虫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有些网站会公开显示实时交通路况信息，你可以使用Python中的BeautifulSoup、Scrapy等库来编写Web爬虫，从这些网站中提取所需的数据。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使用API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大多数政府机构和第三方数据提供商都会提供API接口，允许开发者通过编程方式获取实时交通路况数据。你可以使用Python中的requests库或其他HTTP客户端库来调用这些API。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使用专门的库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针对某些特定的数据来源，可能有专门的Python库可供使用，这些库通常提供了更加便捷的数据获取和处理功能。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Python获取实时交通路况数据的方法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获取到的原始交通路况数据可能包含噪声、异常值或重复信息，需要进行数据清洗以提高数据质量。你可以使用Pandas等数据处理库来进行数据清洗操作。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为了方便分析和可视化，你可能需要将交通路况数据转换为特定的格式或结构。例如，你可以将数据转换为时间序列格式，以便进行时间序列分析。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处理后的交通路况数据可以存储在数据库、文件或云存储中，以便后续分析和应用。你可以使用SQLite、MySQL等数据库管理系统，或者使用CSV、JSON等文件格式进行数据存储。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数据处理和存储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数据可视化与分析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https://d.book118.com/988110026035006025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2024-09-01T19:39:49.212</cp:lastPrinted>
  <dcterms:created xsi:type="dcterms:W3CDTF">2024-09-01T11:39:49Z</dcterms:created>
  <dcterms:modified xsi:type="dcterms:W3CDTF">2024-09-01T11:39:51Z</dcterms:modified>
</cp:coreProperties>
</file>