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4" r:id="rId3"/>
    <p:sldMasterId id="2147483666" r:id="rId4"/>
    <p:sldMasterId id="2147483668" r:id="rId5"/>
  </p:sldMasterIdLst>
  <p:notesMasterIdLst>
    <p:notesMasterId r:id="rId6"/>
  </p:notesMasterIdLst>
  <p:sldIdLst>
    <p:sldId id="259" r:id="rId7"/>
    <p:sldId id="262" r:id="rId8"/>
    <p:sldId id="265" r:id="rId9"/>
    <p:sldId id="268" r:id="rId10"/>
    <p:sldId id="271" r:id="rId11"/>
    <p:sldId id="274" r:id="rId12"/>
    <p:sldId id="277" r:id="rId13"/>
    <p:sldId id="280" r:id="rId14"/>
    <p:sldId id="283" r:id="rId15"/>
    <p:sldId id="286" r:id="rId16"/>
    <p:sldId id="289" r:id="rId17"/>
    <p:sldId id="292" r:id="rId18"/>
    <p:sldId id="295" r:id="rId19"/>
    <p:sldId id="298" r:id="rId20"/>
    <p:sldId id="300" r:id="rId21"/>
  </p:sldIdLst>
  <p:sldSz cx="9144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6146" name="Rectangle 2"/>
          <p:cNvSpPr/>
          <p:nvPr>
            <p:ph type="hdr" sz="quarter"/>
          </p:nvPr>
        </p:nvSpPr>
        <p:spPr>
          <a:xfrm>
            <a:off x="0" y="0"/>
            <a:ext cx="2970212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>
              <a:defRPr lang="zh-CN" altLang="en-US"/>
            </a:lvl1pPr>
            <a:lvl2pPr marL="742950" indent="-742950">
              <a:defRPr lang="zh-CN" altLang="en-US"/>
            </a:lvl2pPr>
            <a:lvl3pPr marL="1143000" indent="-1143000">
              <a:defRPr lang="zh-CN" altLang="en-US"/>
            </a:lvl3pPr>
            <a:lvl4pPr marL="1600200" indent="-1600200">
              <a:defRPr lang="zh-CN" altLang="en-US"/>
            </a:lvl4pPr>
            <a:lvl5pPr marL="2057400" indent="-2057400">
              <a:defRPr lang="zh-CN" altLang="en-US"/>
            </a:lvl5pPr>
          </a:lstStyle>
          <a:p>
            <a:pPr lvl="0" eaLnBrk="1" hangingPunct="1"/>
            <a:endParaRPr lang="en-US" altLang="en-US" sz="1200"/>
          </a:p>
        </p:txBody>
      </p:sp>
      <p:sp>
        <p:nvSpPr>
          <p:cNvPr id="6147" name="Rectangle 3"/>
          <p:cNvSpPr/>
          <p:nvPr>
            <p:ph type="dt" idx="1"/>
          </p:nvPr>
        </p:nvSpPr>
        <p:spPr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>
              <a:defRPr lang="zh-CN" altLang="en-US"/>
            </a:lvl1pPr>
            <a:lvl2pPr marL="742950" indent="-742950">
              <a:defRPr lang="zh-CN" altLang="en-US"/>
            </a:lvl2pPr>
            <a:lvl3pPr marL="1143000" indent="-1143000">
              <a:defRPr lang="zh-CN" altLang="en-US"/>
            </a:lvl3pPr>
            <a:lvl4pPr marL="1600200" indent="-1600200">
              <a:defRPr lang="zh-CN" altLang="en-US"/>
            </a:lvl4pPr>
            <a:lvl5pPr marL="2057400" indent="-2057400">
              <a:defRPr lang="zh-CN" altLang="en-US"/>
            </a:lvl5pPr>
          </a:lstStyle>
          <a:p>
            <a:pPr lvl="0" algn="r" eaLnBrk="1" hangingPunct="1"/>
            <a:endParaRPr lang="en-US" altLang="en-US" sz="1200"/>
          </a:p>
        </p:txBody>
      </p:sp>
      <p:sp>
        <p:nvSpPr>
          <p:cNvPr id="6148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  <a:miter lim="800000"/>
          </a:ln>
        </p:spPr>
      </p:sp>
      <p:sp>
        <p:nvSpPr>
          <p:cNvPr id="6149" name="Rectangle 5"/>
          <p:cNvSpPr/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50" name="Rectangle 6"/>
          <p:cNvSpPr/>
          <p:nvPr>
            <p:ph type="ftr" sz="quarter" idx="4"/>
          </p:nvPr>
        </p:nvSpPr>
        <p:spPr>
          <a:xfrm>
            <a:off x="0" y="8685212"/>
            <a:ext cx="2970212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lvl1pPr>
              <a:defRPr lang="zh-CN" altLang="en-US"/>
            </a:lvl1pPr>
            <a:lvl2pPr marL="742950" indent="-742950">
              <a:defRPr lang="zh-CN" altLang="en-US"/>
            </a:lvl2pPr>
            <a:lvl3pPr marL="1143000" indent="-1143000">
              <a:defRPr lang="zh-CN" altLang="en-US"/>
            </a:lvl3pPr>
            <a:lvl4pPr marL="1600200" indent="-1600200">
              <a:defRPr lang="zh-CN" altLang="en-US"/>
            </a:lvl4pPr>
            <a:lvl5pPr marL="2057400" indent="-2057400">
              <a:defRPr lang="zh-CN" altLang="en-US"/>
            </a:lvl5pPr>
          </a:lstStyle>
          <a:p>
            <a:pPr lvl="0" eaLnBrk="1" hangingPunct="1"/>
            <a:endParaRPr lang="en-US" altLang="en-US" sz="1200"/>
          </a:p>
        </p:txBody>
      </p:sp>
      <p:sp>
        <p:nvSpPr>
          <p:cNvPr id="6151" name="Rectangle 7"/>
          <p:cNvSpPr/>
          <p:nvPr>
            <p:ph type="sldNum" sz="quarter" idx="5"/>
          </p:nvPr>
        </p:nvSpPr>
        <p:spPr>
          <a:xfrm>
            <a:off x="3883025" y="8685212"/>
            <a:ext cx="2973388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lvl1pPr>
              <a:defRPr lang="zh-CN" altLang="en-US"/>
            </a:lvl1pPr>
            <a:lvl2pPr marL="742950" indent="-742950">
              <a:defRPr lang="zh-CN" altLang="en-US"/>
            </a:lvl2pPr>
            <a:lvl3pPr marL="1143000" indent="-1143000">
              <a:defRPr lang="zh-CN" altLang="en-US"/>
            </a:lvl3pPr>
            <a:lvl4pPr marL="1600200" indent="-1600200">
              <a:defRPr lang="zh-CN" altLang="en-US"/>
            </a:lvl4pPr>
            <a:lvl5pPr marL="2057400" indent="-2057400">
              <a:defRPr lang="zh-CN" altLang="en-US"/>
            </a:lvl5pPr>
          </a:lstStyle>
          <a:p>
            <a:pPr lvl="0" algn="r" eaLnBrk="1" hangingPunct="1"/>
            <a:fld id="{9F1B2B43-732C-4A82-B988-420096799235}" type="slidenum">
              <a:rPr lang="en-US" altLang="en-US" sz="1200"/>
              <a:t>*</a:t>
            </a:fld>
            <a:endParaRPr lang="en-US" altLang="en-US" sz="12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内战前，美国南北方经济制度差别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西进运动既是印第安人血泪历史，</a:t>
            </a:r>
          </a:p>
          <a:p>
            <a:r>
              <a:t>又是美国资本主义发展史。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林肯</a:t>
            </a:r>
          </a:p>
          <a:p>
            <a:r>
              <a:t>Abraham Lincoln</a:t>
            </a:r>
          </a:p>
          <a:p>
            <a:r>
              <a:t>1809-1865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      奴隶制是建立在人性中自私自利上面，是与人热爱正义天性相违反。                              </a:t>
            </a:r>
          </a:p>
          <a:p>
            <a:r>
              <a:t>                        ——林肯1854年一次演讲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北方有利：实力雄厚, 战争是正义，人民支持，</a:t>
            </a:r>
          </a:p>
          <a:p>
            <a:r>
              <a:t>北方不利：准备不充足，南方蓄谋已久，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《解放黑人奴隶宣言》要求：从1863年1月1日起，所有南部叛乱各州黑人奴隶一律取得人身自由。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392C19-BDC0-48D4-8708-832C58971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2C9FC-ABF1-4669-8263-EE51F1E48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74FF4A-4D02-4A9D-8161-6C25296F3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1BA484-2C84-41C5-A6F6-7F5AD0878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5CDFE3-C1BC-4F84-BB5F-2978A9694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30620-278A-4196-A44F-9C0C0FCEB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FE7836-9F8B-4C5F-9F94-1F56011D8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0A915-B2A7-429C-A862-EC0A486D6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0DAA67-0F18-40A3-8AC1-9B781F4CF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062BD-D493-4729-A064-707CA04D8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D137B-7994-4B55-B22A-279D55933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333B8CC3-7353-4DE6-A53A-0635F2A87FB3}" type="datetime1">
              <a:rPr sz="1400"/>
              <a:t>*</a:t>
            </a:fld>
            <a:endParaRPr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0BD16192-6381-4948-8A12-0FA7B969472F}" type="footer">
              <a:rPr sz="1400"/>
              <a:t>*</a:t>
            </a:fld>
            <a:endParaRPr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en-US" altLang="en-US" sz="1400">
                <a:latin typeface="Times New Roman" pitchFamily="2" charset="0"/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en-US" altLang="en-US" sz="1400">
                <a:latin typeface="Times New Roman" pitchFamily="2" charset="0"/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endParaRPr lang="en-US" altLang="en-US" sz="1400" b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endParaRPr lang="en-US" altLang="en-US" sz="1400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en-US" altLang="en-US" sz="1400" b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/>
            <a:fld id="{9B5EDCDF-1E4C-402A-A5F8-7E5D14F9E63B}" type="datetime1">
              <a:rPr sz="1400"/>
              <a:t>*</a:t>
            </a:fld>
            <a:endParaRPr sz="1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/>
            <a:fld id="{AD9E5A9E-FE31-495E-A9CD-CC601B60F39E}" type="footer">
              <a:rPr sz="1400"/>
              <a:t>*</a:t>
            </a:fld>
            <a:endParaRPr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Layout" Target="../slideLayouts/slideLayout14.xml" /><Relationship Id="rId3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jpeg" /><Relationship Id="rId3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2050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051" name="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2052" name="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fld id="{9F9A3E9F-74D2-4528-BE8F-D744195C1840}" type="datetime1">
              <a:rPr sz="1400"/>
              <a:t>*</a:t>
            </a:fld>
            <a:endParaRPr sz="1400"/>
          </a:p>
        </p:txBody>
      </p:sp>
      <p:sp>
        <p:nvSpPr>
          <p:cNvPr id="2053" name="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ctr"/>
            <a:fld id="{31EE62A5-CAB1-43E5-8AE7-F4E07968DCFE}" type="footer">
              <a:rPr sz="1400"/>
              <a:t>*</a:t>
            </a:fld>
            <a:endParaRPr sz="1400"/>
          </a:p>
        </p:txBody>
      </p:sp>
      <p:sp>
        <p:nvSpPr>
          <p:cNvPr id="2054" name="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r"/>
            <a:fld id="{7015A68D-3A22-4B44-BE06-EE7DE308170C}" type="slidenum">
              <a:rPr sz="1400"/>
              <a:t>*</a:t>
            </a:fld>
            <a:endParaRPr sz="14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</p:sldLayoutIdLst>
  <p:transition advClick="0"/>
  <p:timing/>
  <p:txStyles>
    <p:titleStyle>
      <a:lvl1pPr marL="0" indent="0" algn="ctr" defTabSz="91440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0" i="0" u="none" baseline="0">
          <a:solidFill>
            <a:schemeClr val="tx2"/>
          </a:solidFill>
          <a:latin typeface="Arial"/>
          <a:ea typeface="宋体" charset="-122"/>
        </a:defRPr>
      </a:lvl1pPr>
    </p:titleStyle>
    <p:bodyStyle>
      <a:lvl1pPr marL="342900" indent="-3429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b="0" i="0" u="none" baseline="0">
          <a:solidFill>
            <a:schemeClr val="tx1"/>
          </a:solidFill>
          <a:latin typeface="Arial"/>
          <a:ea typeface="宋体" charset="-122"/>
        </a:defRPr>
      </a:lvl1pPr>
      <a:lvl2pPr marL="742950" indent="-28575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b="0" i="0" u="none" baseline="0">
          <a:solidFill>
            <a:schemeClr val="tx1"/>
          </a:solidFill>
          <a:latin typeface="Arial"/>
          <a:ea typeface="宋体" charset="-122"/>
        </a:defRPr>
      </a:lvl2pPr>
      <a:lvl3pPr marL="11430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b="0" i="0" u="none" baseline="0">
          <a:solidFill>
            <a:schemeClr val="tx1"/>
          </a:solidFill>
          <a:latin typeface="Arial"/>
          <a:ea typeface="宋体" charset="-122"/>
        </a:defRPr>
      </a:lvl3pPr>
      <a:lvl4pPr marL="16002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b="0" i="0" u="none" baseline="0">
          <a:solidFill>
            <a:schemeClr val="tx1"/>
          </a:solidFill>
          <a:latin typeface="Arial"/>
          <a:ea typeface="宋体" charset="-122"/>
        </a:defRPr>
      </a:lvl4pPr>
      <a:lvl5pPr marL="20574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baseline="0">
          <a:solidFill>
            <a:schemeClr val="tx1"/>
          </a:solidFill>
          <a:latin typeface="Arial"/>
          <a:ea typeface="宋体" charset="-122"/>
        </a:defRPr>
      </a:lvl5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Times New Roman" pitchFamily="2" charset="0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Rectangle 3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742950" indent="-28575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11430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6002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20574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Rectangle 4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1029" name="Rectangle 5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ctr" eaLnBrk="1" hangingPunct="1"/>
            <a:endParaRPr lang="en-US" altLang="en-US" sz="1400">
              <a:latin typeface="Times New Roman" pitchFamily="2" charset="0"/>
            </a:endParaRPr>
          </a:p>
        </p:txBody>
      </p:sp>
      <p:sp>
        <p:nvSpPr>
          <p:cNvPr id="1030" name="Rectangle 6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r" eaLnBrk="1" hangingPunct="1"/>
            <a:fld id="{E305BDF2-083F-482F-A0DD-F39F845EA804}" type="slidenum">
              <a:rPr lang="en-US" altLang="en-US" sz="1400">
                <a:latin typeface="Times New Roman" pitchFamily="2" charset="0"/>
              </a:rPr>
              <a:t>*</a:t>
            </a:fld>
            <a:endParaRPr lang="en-US" altLang="en-US" sz="1400">
              <a:latin typeface="Times New Roman" pitchFamily="2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/>
  <p:timing/>
  <p:txStyles>
    <p:titleStyle>
      <a:lvl1pPr marL="0" indent="0" algn="ctr" defTabSz="91440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0" i="0" u="none" baseline="0">
          <a:solidFill>
            <a:schemeClr val="tx2"/>
          </a:solidFill>
          <a:latin typeface="Times New Roman" pitchFamily="2" charset="0"/>
          <a:ea typeface="宋体" charset="-122"/>
        </a:defRPr>
      </a:lvl1pPr>
    </p:titleStyle>
    <p:bodyStyle>
      <a:lvl1pPr marL="342900" indent="-3429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b="0" i="0" u="none" baseline="0">
          <a:solidFill>
            <a:schemeClr val="tx1"/>
          </a:solidFill>
          <a:latin typeface="Times New Roman" pitchFamily="2" charset="0"/>
          <a:ea typeface="宋体" charset="-122"/>
        </a:defRPr>
      </a:lvl1pPr>
      <a:lvl2pPr marL="742950" indent="-28575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b="0" i="0" u="none" baseline="0">
          <a:solidFill>
            <a:schemeClr val="tx1"/>
          </a:solidFill>
          <a:latin typeface="Times New Roman" pitchFamily="2" charset="0"/>
          <a:ea typeface="宋体" charset="-122"/>
        </a:defRPr>
      </a:lvl2pPr>
      <a:lvl3pPr marL="11430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b="0" i="0" u="none" baseline="0">
          <a:solidFill>
            <a:schemeClr val="tx1"/>
          </a:solidFill>
          <a:latin typeface="Times New Roman" pitchFamily="2" charset="0"/>
          <a:ea typeface="宋体" charset="-122"/>
        </a:defRPr>
      </a:lvl3pPr>
      <a:lvl4pPr marL="16002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b="0" i="0" u="none" baseline="0">
          <a:solidFill>
            <a:schemeClr val="tx1"/>
          </a:solidFill>
          <a:latin typeface="Times New Roman" pitchFamily="2" charset="0"/>
          <a:ea typeface="宋体" charset="-122"/>
        </a:defRPr>
      </a:lvl4pPr>
      <a:lvl5pPr marL="20574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baseline="0">
          <a:solidFill>
            <a:schemeClr val="tx1"/>
          </a:solidFill>
          <a:latin typeface="Times New Roman" pitchFamily="2" charset="0"/>
          <a:ea typeface="宋体" charset="-122"/>
        </a:defRPr>
      </a:lvl5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/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/>
          <a:lstStyle>
            <a:lvl1pPr mar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5" name="Rectangle 3"/>
          <p:cNvSpPr/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lvl1pPr marL="342900" indent="-3429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v"/>
              <a:defRPr lang="zh-CN" altLang="en-US" sz="3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charset="2"/>
              <a:buChar char=""/>
              <a:defRPr lang="zh-CN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charset="2"/>
              <a:buChar char="v"/>
              <a:defRPr lang="zh-CN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2"/>
              <a:buChar char="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charset="2"/>
              <a:buChar char="v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076" name="日期占位符 3"/>
          <p:cNvSpPr/>
          <p:nvPr>
            <p:ph type="dt" sz="half" idx="2"/>
          </p:nvPr>
        </p:nvSpPr>
        <p:spPr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74295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11430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16002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0574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eaLnBrk="1" hangingPunct="1"/>
            <a:endParaRPr lang="en-US" altLang="en-US" sz="1400" b="0"/>
          </a:p>
        </p:txBody>
      </p:sp>
      <p:sp>
        <p:nvSpPr>
          <p:cNvPr id="3077" name="页脚占位符 4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74295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11430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16002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0574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ctr" eaLnBrk="1" hangingPunct="1"/>
            <a:endParaRPr lang="en-US" altLang="en-US" sz="1400" b="0"/>
          </a:p>
        </p:txBody>
      </p:sp>
      <p:sp>
        <p:nvSpPr>
          <p:cNvPr id="3078" name="灯片编号占位符 5"/>
          <p:cNvSpPr/>
          <p:nvPr>
            <p:ph type="sldNum" sz="quarter" idx="4"/>
          </p:nvPr>
        </p:nvSpPr>
        <p:spPr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74295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11430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16002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0574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r" eaLnBrk="1" hangingPunct="1"/>
            <a:fld id="{6BCDDE17-E591-48A4-AE2B-A10A135A84DA}" type="slidenum">
              <a:rPr lang="en-US" altLang="en-US" sz="1400" b="0"/>
              <a:t>*</a:t>
            </a:fld>
            <a:endParaRPr lang="en-US" altLang="en-US" sz="1400" b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</p:sldLayoutIdLst>
  <p:transition spd="slow">
    <p:pull dir="ru"/>
  </p:transition>
  <p:timing/>
  <p:txStyles>
    <p:titleStyle>
      <a:lvl1pPr marL="0" indent="0" algn="ctr" defTabSz="91440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0" i="0" u="none" baseline="0">
          <a:solidFill>
            <a:schemeClr val="tx2"/>
          </a:solidFill>
          <a:latin typeface="Arial"/>
          <a:ea typeface="宋体" charset="-122"/>
        </a:defRPr>
      </a:lvl1pPr>
    </p:titleStyle>
    <p:bodyStyle>
      <a:lvl1pPr marL="342900" indent="-3429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v"/>
        <a:defRPr sz="3200" b="0" i="0" u="none" baseline="0">
          <a:solidFill>
            <a:schemeClr val="tx1"/>
          </a:solidFill>
          <a:latin typeface="Arial"/>
          <a:ea typeface="宋体" charset="-122"/>
        </a:defRPr>
      </a:lvl1pPr>
      <a:lvl2pPr marL="742950" indent="-28575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charset="2"/>
        <a:buChar char=""/>
        <a:defRPr sz="2800" b="0" i="0" u="none" baseline="0">
          <a:solidFill>
            <a:schemeClr val="tx1"/>
          </a:solidFill>
          <a:latin typeface="Arial"/>
          <a:ea typeface="宋体" charset="-122"/>
        </a:defRPr>
      </a:lvl2pPr>
      <a:lvl3pPr marL="11430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v"/>
        <a:defRPr sz="2400" b="0" i="0" u="none" baseline="0">
          <a:solidFill>
            <a:schemeClr val="tx1"/>
          </a:solidFill>
          <a:latin typeface="Arial"/>
          <a:ea typeface="宋体" charset="-122"/>
        </a:defRPr>
      </a:lvl3pPr>
      <a:lvl4pPr marL="16002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2"/>
        <a:buChar char=""/>
        <a:defRPr sz="2000" b="0" i="0" u="none" baseline="0">
          <a:solidFill>
            <a:schemeClr val="tx1"/>
          </a:solidFill>
          <a:latin typeface="Arial"/>
          <a:ea typeface="宋体" charset="-122"/>
        </a:defRPr>
      </a:lvl4pPr>
      <a:lvl5pPr marL="2057400" indent="-228600" algn="l" defTabSz="91440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charset="2"/>
        <a:buChar char="v"/>
        <a:defRPr sz="2000" b="0" i="0" u="none" baseline="0">
          <a:solidFill>
            <a:schemeClr val="tx1"/>
          </a:solidFill>
          <a:latin typeface="Arial"/>
          <a:ea typeface="宋体" charset="-122"/>
        </a:defRPr>
      </a:lvl5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4098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4099" name="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4100" name="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fld id="{363A136F-A14B-42C5-870A-196FF19EFBAD}" type="datetime1">
              <a:rPr sz="1400"/>
              <a:t>*</a:t>
            </a:fld>
            <a:endParaRPr sz="1400"/>
          </a:p>
        </p:txBody>
      </p:sp>
      <p:sp>
        <p:nvSpPr>
          <p:cNvPr id="4101" name="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ctr"/>
            <a:fld id="{3F7B141A-848D-42B5-8723-1045DBFDD1F2}" type="footer">
              <a:rPr sz="1400"/>
              <a:t>*</a:t>
            </a:fld>
            <a:endParaRPr sz="1400"/>
          </a:p>
        </p:txBody>
      </p:sp>
      <p:sp>
        <p:nvSpPr>
          <p:cNvPr id="4102" name="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r"/>
            <a:fld id="{A994BFEB-ECCF-4564-8C0B-8BB807FD726F}" type="slidenum">
              <a:rPr sz="1400"/>
              <a:t>*</a:t>
            </a:fld>
            <a:endParaRPr sz="14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</p:sldLayoutIdLst>
  <p:transition/>
  <p:timing/>
  <p:txStyles>
    <p:titleStyle>
      <a:lvl1pPr marL="0" indent="0" algn="ctr" defTabSz="91440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0" i="0" u="none" baseline="0">
          <a:solidFill>
            <a:schemeClr val="tx2"/>
          </a:solidFill>
          <a:latin typeface="Arial"/>
          <a:ea typeface="宋体" charset="-122"/>
        </a:defRPr>
      </a:lvl1pPr>
    </p:titleStyle>
    <p:bodyStyle>
      <a:lvl1pPr marL="342900" indent="-3429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b="0" i="0" u="none" baseline="0">
          <a:solidFill>
            <a:schemeClr val="tx1"/>
          </a:solidFill>
          <a:latin typeface="Arial"/>
          <a:ea typeface="宋体" charset="-122"/>
        </a:defRPr>
      </a:lvl1pPr>
      <a:lvl2pPr marL="742950" indent="-28575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b="0" i="0" u="none" baseline="0">
          <a:solidFill>
            <a:schemeClr val="tx1"/>
          </a:solidFill>
          <a:latin typeface="Arial"/>
          <a:ea typeface="宋体" charset="-122"/>
        </a:defRPr>
      </a:lvl2pPr>
      <a:lvl3pPr marL="11430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b="0" i="0" u="none" baseline="0">
          <a:solidFill>
            <a:schemeClr val="tx1"/>
          </a:solidFill>
          <a:latin typeface="Arial"/>
          <a:ea typeface="宋体" charset="-122"/>
        </a:defRPr>
      </a:lvl3pPr>
      <a:lvl4pPr marL="16002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b="0" i="0" u="none" baseline="0">
          <a:solidFill>
            <a:schemeClr val="tx1"/>
          </a:solidFill>
          <a:latin typeface="Arial"/>
          <a:ea typeface="宋体" charset="-122"/>
        </a:defRPr>
      </a:lvl4pPr>
      <a:lvl5pPr marL="20574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baseline="0">
          <a:solidFill>
            <a:schemeClr val="tx1"/>
          </a:solidFill>
          <a:latin typeface="Arial"/>
          <a:ea typeface="宋体" charset="-122"/>
        </a:defRPr>
      </a:lvl5pPr>
    </p:bodyStyle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oleObject" Target="../embeddings/oleObject5.bin" TargetMode="Internal" /><Relationship Id="rId11" Type="http://schemas.openxmlformats.org/officeDocument/2006/relationships/oleObject" Target="../embeddings/oleObject6.bin" TargetMode="Internal" /><Relationship Id="rId12" Type="http://schemas.openxmlformats.org/officeDocument/2006/relationships/image" Target="../media/image7.png" /><Relationship Id="rId13" Type="http://schemas.openxmlformats.org/officeDocument/2006/relationships/image" Target="../media/image8.png" /><Relationship Id="rId14" Type="http://schemas.openxmlformats.org/officeDocument/2006/relationships/image" Target="../media/image9.png" /><Relationship Id="rId15" Type="http://schemas.openxmlformats.org/officeDocument/2006/relationships/image" Target="../media/image10.jpeg" /><Relationship Id="rId16" Type="http://schemas.openxmlformats.org/officeDocument/2006/relationships/vmlDrawing" Target="../drawings/vmlDrawing1.v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6.wmf" /><Relationship Id="rId7" Type="http://schemas.openxmlformats.org/officeDocument/2006/relationships/oleObject" Target="../embeddings/oleObject2.bin" TargetMode="Internal" /><Relationship Id="rId8" Type="http://schemas.openxmlformats.org/officeDocument/2006/relationships/oleObject" Target="../embeddings/oleObject3.bin" TargetMode="Internal" /><Relationship Id="rId9" Type="http://schemas.openxmlformats.org/officeDocument/2006/relationships/oleObject" Target="../embeddings/oleObject4.bin" TargetMode="In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slide" Target="slide6.xml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4.jpeg" /><Relationship Id="rId4" Type="http://schemas.openxmlformats.org/officeDocument/2006/relationships/image" Target="../media/image1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0.xml" /><Relationship Id="rId3" Type="http://schemas.openxmlformats.org/officeDocument/2006/relationships/hyperlink" Target="file:///D:/%E7%AC%AC%E5%8D%81%E4%BA%94%E8%AF%BE/%E5%86%85%E6%88%98.mpg" TargetMode="Ex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Relationship Id="rId3" Type="http://schemas.openxmlformats.org/officeDocument/2006/relationships/slide" Target="slide8.xml" TargetMode="In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Relationship Id="rId3" Type="http://schemas.openxmlformats.org/officeDocument/2006/relationships/oleObject" Target="../embeddings/oleObject7.bin" TargetMode="Internal" /><Relationship Id="rId4" Type="http://schemas.openxmlformats.org/officeDocument/2006/relationships/image" Target="../media/image18.wmf" /><Relationship Id="rId5" Type="http://schemas.openxmlformats.org/officeDocument/2006/relationships/vmlDrawing" Target="../drawings/vmlDrawing2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Relationship Id="rId3" Type="http://schemas.openxmlformats.org/officeDocument/2006/relationships/slide" Target="slide8.xml" TargetMode="In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10053077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690239" cy="6517679"/>
          </a:xfrm>
          <a:prstGeom prst="rect">
            <a:avLst/>
          </a:prstGeom>
          <a:solidFill>
            <a:schemeClr val="tx1"/>
          </a:solidFill>
          <a:ln cmpd="sng">
            <a:solidFill>
              <a:srgbClr val="000026"/>
            </a:solidFill>
            <a:miter lim="800000"/>
          </a:ln>
        </p:spPr>
      </p:pic>
      <p:sp>
        <p:nvSpPr>
          <p:cNvPr id="7171" name=""/>
          <p:cNvSpPr/>
          <p:nvPr/>
        </p:nvSpPr>
        <p:spPr>
          <a:xfrm>
            <a:off x="4787900" y="4652962"/>
            <a:ext cx="4105275" cy="1439862"/>
          </a:xfrm>
          <a:prstGeom prst="cloudCallout">
            <a:avLst>
              <a:gd name="adj1" fmla="val 37278"/>
              <a:gd name="adj2" fmla="val 86273"/>
            </a:avLst>
          </a:prstGeom>
          <a:gradFill rotWithShape="1">
            <a:gsLst>
              <a:gs pos="0">
                <a:srgbClr val="FF6600"/>
              </a:gs>
              <a:gs pos="100000">
                <a:schemeClr val="bg1"/>
              </a:gs>
            </a:gsLst>
            <a:lin ang="5400000" scaled="1"/>
          </a:gra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 algn="ctr"/>
            <a:r>
              <a:rPr sz="2800" b="1">
                <a:ea typeface="幼圆" pitchFamily="1" charset="-122"/>
              </a:rPr>
              <a:t>美国历史上首位黑人总统奥巴马</a:t>
            </a:r>
            <a:endParaRPr sz="2800" b="1">
              <a:ea typeface="幼圆" pitchFamily="1" charset="-122"/>
            </a:endParaRPr>
          </a:p>
        </p:txBody>
      </p:sp>
      <p:sp>
        <p:nvSpPr>
          <p:cNvPr id="7172" name="TextBox 717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第1页</a:t>
            </a:r>
          </a:p>
        </p:txBody>
      </p:sp>
      <p:sp>
        <p:nvSpPr>
          <p:cNvPr id="7173" name="TextBox 717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4"/>
          <p:cNvSpPr/>
          <p:nvPr/>
        </p:nvSpPr>
        <p:spPr>
          <a:xfrm>
            <a:off x="538162" y="1793875"/>
            <a:ext cx="8426450" cy="1016000"/>
          </a:xfrm>
          <a:prstGeom prst="rect">
            <a:avLst/>
          </a:prstGeom>
          <a:solidFill>
            <a:schemeClr val="bg1"/>
          </a:solidFill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400" b="1">
                <a:latin typeface="隶书" pitchFamily="1" charset="-122"/>
                <a:ea typeface="隶书" pitchFamily="1" charset="-122"/>
              </a:rPr>
              <a:t>第</a:t>
            </a:r>
            <a:r>
              <a:rPr lang="en-US" altLang="en-US" sz="4400" b="1">
                <a:latin typeface="隶书" pitchFamily="1" charset="-122"/>
                <a:ea typeface="隶书" pitchFamily="1" charset="-122"/>
              </a:rPr>
              <a:t>15</a:t>
            </a:r>
            <a:r>
              <a:rPr lang="zh-CN" altLang="en-US" sz="4400" b="1">
                <a:latin typeface="隶书" pitchFamily="1" charset="-122"/>
                <a:ea typeface="隶书" pitchFamily="1" charset="-122"/>
              </a:rPr>
              <a:t>课  决定</a:t>
            </a:r>
            <a:r>
              <a:rPr lang="zh-CN" altLang="en-US" sz="4400" b="1">
                <a:solidFill>
                  <a:srgbClr val="FF0000"/>
                </a:solidFill>
                <a:latin typeface="隶书" pitchFamily="1" charset="-122"/>
                <a:ea typeface="隶书" pitchFamily="1" charset="-122"/>
              </a:rPr>
              <a:t>美利坚</a:t>
            </a:r>
            <a:r>
              <a:rPr lang="zh-CN" altLang="en-US" sz="4400" b="1">
                <a:latin typeface="隶书" pitchFamily="1" charset="-122"/>
                <a:ea typeface="隶书" pitchFamily="1" charset="-122"/>
              </a:rPr>
              <a:t>命运</a:t>
            </a:r>
            <a:r>
              <a:rPr lang="zh-CN" altLang="en-US" sz="4400" b="1">
                <a:solidFill>
                  <a:srgbClr val="FF0000"/>
                </a:solidFill>
                <a:latin typeface="隶书" pitchFamily="1" charset="-122"/>
                <a:ea typeface="隶书" pitchFamily="1" charset="-122"/>
              </a:rPr>
              <a:t>内战</a:t>
            </a:r>
            <a:r>
              <a:rPr lang="en-US" altLang="en-US" sz="6000" b="1">
                <a:solidFill>
                  <a:srgbClr val="FF0000"/>
                </a:solidFill>
                <a:latin typeface="隶书" pitchFamily="1" charset="-122"/>
                <a:ea typeface="隶书" pitchFamily="1" charset="-122"/>
              </a:rPr>
              <a:t>?</a:t>
            </a:r>
            <a:endParaRPr lang="en-US" altLang="en-US" sz="6000" b="1">
              <a:solidFill>
                <a:srgbClr val="FF0000"/>
              </a:solidFill>
              <a:latin typeface="隶书" pitchFamily="1" charset="-122"/>
              <a:ea typeface="隶书" pitchFamily="1" charset="-122"/>
            </a:endParaRPr>
          </a:p>
        </p:txBody>
      </p:sp>
      <p:sp>
        <p:nvSpPr>
          <p:cNvPr id="8195" name="TextBox 819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第2页</a:t>
            </a:r>
          </a:p>
        </p:txBody>
      </p:sp>
      <p:sp>
        <p:nvSpPr>
          <p:cNvPr id="8196" name="TextBox 819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第2页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218" name=""/>
          <p:cNvGrpSpPr/>
          <p:nvPr/>
        </p:nvGrpSpPr>
        <p:grpSpPr>
          <a:xfrm>
            <a:off x="28575" y="5876925"/>
            <a:ext cx="9080500" cy="766762"/>
            <a:chExt cx="9080500" cy="766762"/>
          </a:xfrm>
        </p:grpSpPr>
        <p:pic>
          <p:nvPicPr>
            <p:cNvPr id="9219" name="Picture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74612"/>
              <a:ext cx="674688" cy="692150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</p:pic>
        <p:pic>
          <p:nvPicPr>
            <p:cNvPr id="9220" name="Picture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383588" y="0"/>
              <a:ext cx="696912" cy="750887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</p:pic>
        <p:graphicFrame>
          <p:nvGraphicFramePr>
            <p:cNvPr id="9221" name="对象 1"/>
            <p:cNvGraphicFramePr>
              <a:graphicFrameLocks noChangeAspect="1"/>
            </p:cNvGraphicFramePr>
            <p:nvPr/>
          </p:nvGraphicFramePr>
          <p:xfrm>
            <a:off x="814388" y="217487"/>
            <a:ext cx="2649537" cy="50482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r:id="rId5" progId="MS_ClipArt_Gallery.2">
                    <p:embed/>
                  </p:oleObj>
                </mc:Choice>
                <mc:Fallback>
                  <p:oleObj r:id="rId5" progId="MS_ClipArt_Gallery.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14388" y="217487"/>
                          <a:ext cx="2649537" cy="50482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对象 2"/>
            <p:cNvGraphicFramePr>
              <a:graphicFrameLocks noChangeAspect="1"/>
            </p:cNvGraphicFramePr>
            <p:nvPr/>
          </p:nvGraphicFramePr>
          <p:xfrm>
            <a:off x="5946775" y="142875"/>
            <a:ext cx="2309813" cy="579437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9" r:id="rId7" progId="MS_ClipArt_Gallery.2">
                    <p:embed/>
                  </p:oleObj>
                </mc:Choice>
                <mc:Fallback>
                  <p:oleObj r:id="rId7" progId="MS_ClipArt_Gallery.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946775" y="142875"/>
                          <a:ext cx="2309813" cy="57943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3" name="对象 3"/>
            <p:cNvGraphicFramePr>
              <a:graphicFrameLocks noChangeAspect="1"/>
            </p:cNvGraphicFramePr>
            <p:nvPr/>
          </p:nvGraphicFramePr>
          <p:xfrm>
            <a:off x="3463925" y="146050"/>
            <a:ext cx="2482850" cy="579437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0" r:id="rId8" progId="MS_ClipArt_Gallery.2">
                    <p:embed/>
                  </p:oleObj>
                </mc:Choice>
                <mc:Fallback>
                  <p:oleObj r:id="rId8" progId="MS_ClipArt_Gallery.2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463925" y="146050"/>
                          <a:ext cx="2482850" cy="57943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4" name=""/>
          <p:cNvGrpSpPr/>
          <p:nvPr/>
        </p:nvGrpSpPr>
        <p:grpSpPr>
          <a:xfrm>
            <a:off x="17462" y="-15875"/>
            <a:ext cx="9113838" cy="701675"/>
            <a:chExt cx="9113837" cy="712788"/>
          </a:xfrm>
        </p:grpSpPr>
        <p:grpSp>
          <p:nvGrpSpPr>
            <p:cNvPr id="9225" name=""/>
            <p:cNvGrpSpPr/>
            <p:nvPr/>
          </p:nvGrpSpPr>
          <p:grpSpPr>
            <a:xfrm>
              <a:off x="809625" y="0"/>
              <a:ext cx="7442200" cy="582613"/>
              <a:chExt cx="7442200" cy="582613"/>
            </a:xfrm>
          </p:grpSpPr>
          <p:graphicFrame>
            <p:nvGraphicFramePr>
              <p:cNvPr id="9226" name="对象 1"/>
              <p:cNvGraphicFramePr>
                <a:graphicFrameLocks noChangeAspect="1"/>
              </p:cNvGraphicFramePr>
              <p:nvPr/>
            </p:nvGraphicFramePr>
            <p:xfrm>
              <a:off x="0" y="74613"/>
              <a:ext cx="2649537" cy="504825"/>
            </p:xfrm>
            <a:graphic>
              <a:graphicData uri="http://schemas.openxmlformats.org/presentationml/2006/ole">
                <mc:AlternateContent>
                  <mc:Choice xmlns:v="urn:schemas-microsoft-com:vml" Requires="v">
                    <p:oleObj spid="_x0000_s1041" r:id="rId9" progId="MS_ClipArt_Gallery.2">
                      <p:embed/>
                    </p:oleObj>
                  </mc:Choice>
                  <mc:Fallback>
                    <p:oleObj r:id="rId9" progId="MS_ClipArt_Gallery.2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0" y="74613"/>
                            <a:ext cx="2649537" cy="50482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27" name="对象 2"/>
              <p:cNvGraphicFramePr>
                <a:graphicFrameLocks noChangeAspect="1"/>
              </p:cNvGraphicFramePr>
              <p:nvPr/>
            </p:nvGraphicFramePr>
            <p:xfrm>
              <a:off x="2649537" y="3175"/>
              <a:ext cx="2482850" cy="579438"/>
            </p:xfrm>
            <a:graphic>
              <a:graphicData uri="http://schemas.openxmlformats.org/presentationml/2006/ole">
                <mc:AlternateContent>
                  <mc:Choice xmlns:v="urn:schemas-microsoft-com:vml" Requires="v">
                    <p:oleObj spid="_x0000_s1042" r:id="rId10" progId="MS_ClipArt_Gallery.2">
                      <p:embed/>
                    </p:oleObj>
                  </mc:Choice>
                  <mc:Fallback>
                    <p:oleObj r:id="rId10" progId="MS_ClipArt_Gallery.2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2649537" y="3175"/>
                            <a:ext cx="2482850" cy="579438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28" name="对象 3"/>
              <p:cNvGraphicFramePr>
                <a:graphicFrameLocks noChangeAspect="1"/>
              </p:cNvGraphicFramePr>
              <p:nvPr/>
            </p:nvGraphicFramePr>
            <p:xfrm>
              <a:off x="5132387" y="0"/>
              <a:ext cx="2309813" cy="579438"/>
            </p:xfrm>
            <a:graphic>
              <a:graphicData uri="http://schemas.openxmlformats.org/presentationml/2006/ole">
                <mc:AlternateContent>
                  <mc:Choice xmlns:v="urn:schemas-microsoft-com:vml" Requires="v">
                    <p:oleObj spid="_x0000_s1043" r:id="rId11" progId="MS_ClipArt_Gallery.2">
                      <p:embed/>
                    </p:oleObj>
                  </mc:Choice>
                  <mc:Fallback>
                    <p:oleObj r:id="rId11" progId="MS_ClipArt_Gallery.2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132387" y="0"/>
                            <a:ext cx="2309813" cy="579438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9229" name="Picture 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8394700" y="44451"/>
              <a:ext cx="719137" cy="668337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</p:pic>
        <p:pic>
          <p:nvPicPr>
            <p:cNvPr id="9230" name="Picture 5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0" y="11113"/>
              <a:ext cx="652462" cy="636588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</p:pic>
      </p:grpSp>
      <p:sp>
        <p:nvSpPr>
          <p:cNvPr id="9231" name="Rectangle 2"/>
          <p:cNvSpPr/>
          <p:nvPr/>
        </p:nvSpPr>
        <p:spPr>
          <a:xfrm>
            <a:off x="539750" y="620712"/>
            <a:ext cx="8231188" cy="534988"/>
          </a:xfrm>
          <a:prstGeom prst="rect">
            <a:avLst/>
          </a:prstGeom>
          <a:solidFill>
            <a:srgbClr val="FFFF99"/>
          </a:solidFill>
          <a:ln>
            <a:noFill/>
            <a:miter lim="800000"/>
          </a:ln>
        </p:spPr>
        <p:txBody>
          <a:bodyPr lIns="92075" tIns="46036" rIns="92075" bIns="46036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3200">
                <a:solidFill>
                  <a:srgbClr val="FF0000"/>
                </a:solidFill>
              </a:rPr>
              <a:t>内战前，美国南北方经济制度差别</a:t>
            </a:r>
            <a:endParaRPr lang="zh-CN" altLang="en-US" sz="3200">
              <a:solidFill>
                <a:srgbClr val="FF0000"/>
              </a:solidFill>
            </a:endParaRPr>
          </a:p>
        </p:txBody>
      </p:sp>
      <p:pic>
        <p:nvPicPr>
          <p:cNvPr id="9232" name="Picture 15"/>
          <p:cNvPicPr/>
          <p:nvPr/>
        </p:nvPicPr>
        <p:blipFill>
          <a:blip r:embed="rId14"/>
          <a:stretch>
            <a:fillRect/>
          </a:stretch>
        </p:blipFill>
        <p:spPr>
          <a:xfrm>
            <a:off x="4656138" y="1341438"/>
            <a:ext cx="4069424" cy="3535304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  <p:sp>
        <p:nvSpPr>
          <p:cNvPr id="9233" name="Text Box 11"/>
          <p:cNvSpPr/>
          <p:nvPr/>
        </p:nvSpPr>
        <p:spPr>
          <a:xfrm>
            <a:off x="28575" y="5199062"/>
            <a:ext cx="4625975" cy="461962"/>
          </a:xfrm>
          <a:prstGeom prst="rect">
            <a:avLst/>
          </a:prstGeom>
          <a:solidFill>
            <a:srgbClr val="FFFF99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zh-CN" altLang="en-US" sz="2400">
                <a:solidFill>
                  <a:srgbClr val="0000FF"/>
                </a:solidFill>
                <a:ea typeface="楷体_GB2312" pitchFamily="1" charset="-122"/>
              </a:rPr>
              <a:t>南方奴隶制种植园经济</a:t>
            </a:r>
            <a:endParaRPr lang="zh-CN" altLang="en-US" sz="2400">
              <a:solidFill>
                <a:srgbClr val="0000FF"/>
              </a:solidFill>
              <a:ea typeface="楷体_GB2312" pitchFamily="1" charset="-122"/>
            </a:endParaRPr>
          </a:p>
        </p:txBody>
      </p:sp>
      <p:sp>
        <p:nvSpPr>
          <p:cNvPr id="9234" name="Text Box 11"/>
          <p:cNvSpPr/>
          <p:nvPr/>
        </p:nvSpPr>
        <p:spPr>
          <a:xfrm>
            <a:off x="4697412" y="5199062"/>
            <a:ext cx="4446588" cy="461962"/>
          </a:xfrm>
          <a:prstGeom prst="rect">
            <a:avLst/>
          </a:prstGeom>
          <a:solidFill>
            <a:srgbClr val="FFFF99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zh-CN" altLang="en-US" sz="2400">
                <a:solidFill>
                  <a:srgbClr val="006600"/>
                </a:solidFill>
                <a:ea typeface="楷体_GB2312" pitchFamily="1" charset="-122"/>
              </a:rPr>
              <a:t>北方资本主义工商业经济</a:t>
            </a:r>
            <a:endParaRPr lang="zh-CN" altLang="en-US" sz="2400">
              <a:solidFill>
                <a:srgbClr val="006600"/>
              </a:solidFill>
              <a:ea typeface="楷体_GB2312" pitchFamily="1" charset="-122"/>
            </a:endParaRPr>
          </a:p>
        </p:txBody>
      </p:sp>
      <p:pic>
        <p:nvPicPr>
          <p:cNvPr id="9235" name="Picture 20" descr="http://www.pep.com.cn/czls/js/tbjx/tp/9s/u6/201008/W020100825477645065425.jpg"/>
          <p:cNvPicPr/>
          <p:nvPr/>
        </p:nvPicPr>
        <p:blipFill>
          <a:blip r:embed="rId15"/>
          <a:stretch>
            <a:fillRect/>
          </a:stretch>
        </p:blipFill>
        <p:spPr>
          <a:xfrm>
            <a:off x="49212" y="1341438"/>
            <a:ext cx="4329859" cy="3641936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36" name="TextBox 923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第3页</a:t>
            </a:r>
          </a:p>
        </p:txBody>
      </p:sp>
      <p:sp>
        <p:nvSpPr>
          <p:cNvPr id="9237" name="TextBox 923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第3页</a:t>
            </a:r>
          </a:p>
        </p:txBody>
      </p:sp>
    </p:spTree>
  </p:cSld>
  <p:clrMapOvr>
    <a:masterClrMapping/>
  </p:clrMapOvr>
  <p:transition spd="slow">
    <p:pull dir="ru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042988" y="260350"/>
            <a:ext cx="6577264" cy="5898611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0243" name="TextBox 1024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第4页</a:t>
            </a:r>
          </a:p>
        </p:txBody>
      </p:sp>
      <p:sp>
        <p:nvSpPr>
          <p:cNvPr id="10244" name="TextBox 1024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第4页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"/>
          <p:cNvSpPr/>
          <p:nvPr/>
        </p:nvSpPr>
        <p:spPr>
          <a:xfrm>
            <a:off x="1258888" y="5170488"/>
            <a:ext cx="2673350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rPr sz="2800" b="1">
                <a:latin typeface="Times New Roman" pitchFamily="2" charset="0"/>
              </a:rPr>
              <a:t>美国南方种植园</a:t>
            </a:r>
            <a:endParaRPr sz="2800" b="1">
              <a:latin typeface="Times New Roman" pitchFamily="2" charset="0"/>
            </a:endParaRPr>
          </a:p>
        </p:txBody>
      </p:sp>
      <p:pic>
        <p:nvPicPr>
          <p:cNvPr id="11267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9388" y="765175"/>
            <a:ext cx="4642828" cy="3134201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8" name=""/>
          <p:cNvPicPr/>
          <p:nvPr/>
        </p:nvPicPr>
        <p:blipFill>
          <a:blip r:embed="rId4"/>
          <a:stretch>
            <a:fillRect/>
          </a:stretch>
        </p:blipFill>
        <p:spPr>
          <a:xfrm>
            <a:off x="5724525" y="765175"/>
            <a:ext cx="2626936" cy="419288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1269" name=""/>
          <p:cNvSpPr/>
          <p:nvPr/>
        </p:nvSpPr>
        <p:spPr>
          <a:xfrm>
            <a:off x="4643438" y="5949950"/>
            <a:ext cx="4222750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rPr>
                <a:latin typeface="Times New Roman" pitchFamily="2" charset="0"/>
              </a:rPr>
              <a:t>受监工毒打黑奴(拍摄于1863年4月2日)</a:t>
            </a:r>
            <a:endParaRPr>
              <a:latin typeface="Times New Roman" pitchFamily="2" charset="0"/>
            </a:endParaRPr>
          </a:p>
        </p:txBody>
      </p:sp>
      <p:sp>
        <p:nvSpPr>
          <p:cNvPr id="11270" name="TextBox 1126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第5页</a:t>
            </a:r>
          </a:p>
        </p:txBody>
      </p:sp>
      <p:sp>
        <p:nvSpPr>
          <p:cNvPr id="11271" name="TextBox 1127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第5页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base">
                                        <p:cTn id="7" dur="2000" fill="hold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base">
                                        <p:cTn id="10" dur="2000" fill="hold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/>
          <p:nvPr>
            <p:ph type="title" idx="4294967295"/>
          </p:nvPr>
        </p:nvSpPr>
        <p:spPr>
          <a:xfrm>
            <a:off x="468312" y="260350"/>
            <a:ext cx="8424862" cy="11430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anchor="ctr" anchorCtr="0"/>
          <a:lstStyle>
            <a:lvl1pPr mar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Times New Roman" pitchFamily="2" charset="0"/>
                <a:ea typeface="宋体" charset="-122"/>
              </a:defRPr>
            </a:lvl1pPr>
          </a:lstStyle>
          <a:p>
            <a:pPr lvl="0" eaLnBrk="1" hangingPunct="1"/>
            <a:r>
              <a:rPr sz="3200" b="1">
                <a:solidFill>
                  <a:schemeClr val="tx1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工厂主和种植园主冲突</a:t>
            </a:r>
            <a:br>
              <a:rPr sz="3200" b="1">
                <a:solidFill>
                  <a:schemeClr val="tx1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</a:br>
            <a:endParaRPr sz="3200" b="1">
              <a:solidFill>
                <a:schemeClr val="tx1"/>
              </a:solidFill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graphicFrame>
        <p:nvGraphicFramePr>
          <p:cNvPr id="12291" name=""/>
          <p:cNvGraphicFramePr>
            <a:graphicFrameLocks noGrp="1"/>
          </p:cNvGraphicFramePr>
          <p:nvPr>
            <p:ph idx="4294967295"/>
          </p:nvPr>
        </p:nvGraphicFramePr>
        <p:xfrm>
          <a:off x="250825" y="1700212"/>
          <a:ext cx="8675688" cy="3368675"/>
        </p:xfrm>
        <a:graphic>
          <a:graphicData uri="http://schemas.openxmlformats.org/drawingml/2006/table">
            <a:tbl>
              <a:tblPr/>
              <a:tblGrid>
                <a:gridCol w="1104900"/>
                <a:gridCol w="3503612"/>
                <a:gridCol w="4067175"/>
              </a:tblGrid>
              <a:tr h="1030288">
                <a:tc gridSpan="2"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en-US" sz="2800" b="1"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latin typeface="Times New Roman" pitchFamily="2" charset="0"/>
                        </a:rPr>
                        <a:t>                 北方</a:t>
                      </a:r>
                      <a:endParaRPr lang="en-US" altLang="en-US" sz="2800" b="1">
                        <a:effectLst>
                          <a:outerShdw blurRad="38100" dist="38100" dir="2700000" algn="tl">
                            <a:schemeClr val="bg2"/>
                          </a:outerShdw>
                        </a:effectLst>
                        <a:latin typeface="Times New Roman" pitchFamily="2" charset="0"/>
                      </a:endParaRPr>
                    </a:p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lang="en-US" altLang="en-US" sz="2800" b="1">
                        <a:effectLst>
                          <a:outerShdw blurRad="38100" dist="38100" dir="2700000" algn="tl">
                            <a:schemeClr val="bg2"/>
                          </a:outerShdw>
                        </a:effectLst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en-US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latin typeface="Times New Roman" pitchFamily="2" charset="0"/>
                        </a:rPr>
                        <a:t>               南方</a:t>
                      </a:r>
                      <a:endParaRPr lang="en-US" altLang="en-US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chemeClr val="bg2"/>
                          </a:outerShdw>
                        </a:effectLst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823912">
                <a:tc rowSpan="3"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50000"/>
                        </a:spcBef>
                        <a:buNone/>
                      </a:pPr>
                      <a:r>
                        <a:rPr sz="2800" b="1"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latin typeface="Times New Roman" pitchFamily="2" charset="0"/>
                        </a:rPr>
                        <a:t>资本主义发展需要</a:t>
                      </a:r>
                      <a:endParaRPr sz="2800" b="1">
                        <a:effectLst>
                          <a:outerShdw blurRad="38100" dist="38100" dir="2700000" algn="tl">
                            <a:schemeClr val="bg2"/>
                          </a:outerShdw>
                        </a:effectLst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50000"/>
                        </a:spcBef>
                        <a:buNone/>
                      </a:pPr>
                      <a:r>
                        <a:rPr lang="en-US" altLang="en-US" sz="2800" b="1">
                          <a:latin typeface="Times New Roman" pitchFamily="2" charset="0"/>
                        </a:rPr>
                        <a:t>   工业原料</a:t>
                      </a:r>
                      <a:endParaRPr lang="en-US" altLang="en-US"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822325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50000"/>
                        </a:spcBef>
                        <a:buNone/>
                      </a:pPr>
                      <a:r>
                        <a:rPr lang="en-US" altLang="en-US" sz="2800" b="1">
                          <a:latin typeface="Times New Roman" pitchFamily="2" charset="0"/>
                        </a:rPr>
                        <a:t>   销售市场</a:t>
                      </a:r>
                      <a:endParaRPr lang="en-US" altLang="en-US"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9215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B w="28575" cap="flat" cmpd="sng">
                      <a:miter lim="800000"/>
                    </a:lnB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en-US" sz="2800" b="1">
                          <a:latin typeface="Times New Roman" pitchFamily="2" charset="0"/>
                        </a:rPr>
                        <a:t>   自由劳动力</a:t>
                      </a:r>
                      <a:endParaRPr lang="en-US" altLang="en-US" sz="2800" b="1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310" name="Rectangle 116"/>
          <p:cNvSpPr/>
          <p:nvPr/>
        </p:nvSpPr>
        <p:spPr>
          <a:xfrm>
            <a:off x="5076825" y="2924175"/>
            <a:ext cx="3816350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latin typeface="Times New Roman" pitchFamily="2" charset="0"/>
              </a:rPr>
              <a:t>棉花、烟草供应英国</a:t>
            </a:r>
            <a:endParaRPr lang="zh-CN" altLang="en-US" sz="2800" b="1">
              <a:latin typeface="Times New Roman" pitchFamily="2" charset="0"/>
            </a:endParaRPr>
          </a:p>
        </p:txBody>
      </p:sp>
      <p:sp>
        <p:nvSpPr>
          <p:cNvPr id="12311" name="Rectangle 119"/>
          <p:cNvSpPr/>
          <p:nvPr/>
        </p:nvSpPr>
        <p:spPr>
          <a:xfrm>
            <a:off x="5003800" y="3716338"/>
            <a:ext cx="3756025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latin typeface="Times New Roman" pitchFamily="2" charset="0"/>
              </a:rPr>
              <a:t>从英国购买廉价工业品</a:t>
            </a:r>
            <a:endParaRPr lang="zh-CN" altLang="en-US" sz="2800" b="1">
              <a:latin typeface="Times New Roman" pitchFamily="2" charset="0"/>
            </a:endParaRPr>
          </a:p>
        </p:txBody>
      </p:sp>
      <p:sp>
        <p:nvSpPr>
          <p:cNvPr id="12312" name="Rectangle 127"/>
          <p:cNvSpPr/>
          <p:nvPr/>
        </p:nvSpPr>
        <p:spPr>
          <a:xfrm>
            <a:off x="5292725" y="4437062"/>
            <a:ext cx="2663825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solidFill>
                  <a:srgbClr val="000000"/>
                </a:solidFill>
                <a:latin typeface="Times New Roman" pitchFamily="2" charset="0"/>
                <a:ea typeface="黑体" pitchFamily="2" charset="-122"/>
              </a:rPr>
              <a:t>占有大量黑奴</a:t>
            </a:r>
            <a:endParaRPr lang="zh-CN" altLang="en-US" sz="2800" b="1">
              <a:solidFill>
                <a:srgbClr val="000000"/>
              </a:solidFill>
              <a:latin typeface="Times New Roman" pitchFamily="2" charset="0"/>
              <a:ea typeface="黑体" pitchFamily="2" charset="-122"/>
            </a:endParaRPr>
          </a:p>
        </p:txBody>
      </p:sp>
      <p:sp>
        <p:nvSpPr>
          <p:cNvPr id="12313" name="Rectangle 131"/>
          <p:cNvSpPr/>
          <p:nvPr/>
        </p:nvSpPr>
        <p:spPr>
          <a:xfrm>
            <a:off x="323850" y="2133600"/>
            <a:ext cx="4700588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effectLst>
                  <a:outerShdw blurRad="38100" dist="38100" dir="2700000" algn="tl">
                    <a:schemeClr val="bg2"/>
                  </a:outerShdw>
                </a:effectLst>
              </a:rPr>
              <a:t>（资本主义雇佣劳动制经济）</a:t>
            </a:r>
            <a:endParaRPr lang="zh-CN" altLang="en-US" b="1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12314" name="Rectangle 133"/>
          <p:cNvSpPr/>
          <p:nvPr/>
        </p:nvSpPr>
        <p:spPr>
          <a:xfrm>
            <a:off x="4859338" y="2133600"/>
            <a:ext cx="4113212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Times New Roman" pitchFamily="2" charset="0"/>
              </a:rPr>
              <a:t>（</a:t>
            </a:r>
            <a:r>
              <a:rPr lang="zh-CN" altLang="en-US" sz="2800" b="1">
                <a:effectLst>
                  <a:outerShdw blurRad="38100" dist="38100" dir="2700000" algn="tl">
                    <a:schemeClr val="bg2"/>
                  </a:outerShdw>
                </a:effectLst>
                <a:latin typeface="Times New Roman" pitchFamily="2" charset="0"/>
              </a:rPr>
              <a:t>黑人奴隶种植园经济）</a:t>
            </a:r>
            <a:endParaRPr lang="zh-CN" altLang="en-US" sz="2800" b="1">
              <a:effectLst>
                <a:outerShdw blurRad="38100" dist="38100" dir="2700000" algn="tl">
                  <a:schemeClr val="bg2"/>
                </a:outerShdw>
              </a:effectLst>
              <a:latin typeface="Times New Roman" pitchFamily="2" charset="0"/>
            </a:endParaRPr>
          </a:p>
        </p:txBody>
      </p:sp>
      <p:sp>
        <p:nvSpPr>
          <p:cNvPr id="12315" name="AutoShape 134"/>
          <p:cNvSpPr/>
          <p:nvPr/>
        </p:nvSpPr>
        <p:spPr>
          <a:xfrm>
            <a:off x="3203575" y="1773238"/>
            <a:ext cx="2952750" cy="358775"/>
          </a:xfrm>
          <a:prstGeom prst="leftRightArrow">
            <a:avLst>
              <a:gd name="adj1" fmla="val 50000"/>
              <a:gd name="adj2" fmla="val 164602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16" name="Rectangle 135"/>
          <p:cNvSpPr/>
          <p:nvPr/>
        </p:nvSpPr>
        <p:spPr>
          <a:xfrm>
            <a:off x="4140200" y="908050"/>
            <a:ext cx="1223962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solidFill>
                  <a:schemeClr val="tx2"/>
                </a:solidFill>
              </a:rPr>
              <a:t>矛盾</a:t>
            </a:r>
            <a:endParaRPr lang="zh-CN" altLang="en-US" sz="2800" b="1">
              <a:solidFill>
                <a:schemeClr val="tx2"/>
              </a:solidFill>
            </a:endParaRPr>
          </a:p>
        </p:txBody>
      </p:sp>
      <p:sp>
        <p:nvSpPr>
          <p:cNvPr id="12317" name="AutoShape 136"/>
          <p:cNvSpPr/>
          <p:nvPr/>
        </p:nvSpPr>
        <p:spPr>
          <a:xfrm>
            <a:off x="4643438" y="2060575"/>
            <a:ext cx="360362" cy="3889375"/>
          </a:xfrm>
          <a:prstGeom prst="downArrow">
            <a:avLst>
              <a:gd name="adj1" fmla="val 50000"/>
              <a:gd name="adj2" fmla="val 269824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 vert="vert"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18" name="AutoShape 137">
            <a:hlinkClick action="ppaction://hlinkshowjump?jump=nextslide" tooltip="123"/>
          </p:cNvPr>
          <p:cNvSpPr/>
          <p:nvPr/>
        </p:nvSpPr>
        <p:spPr>
          <a:xfrm>
            <a:off x="5580062" y="1125538"/>
            <a:ext cx="360362" cy="287338"/>
          </a:xfrm>
          <a:prstGeom prst="actionButtonForwardNext">
            <a:avLst/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19" name="Text Box 139"/>
          <p:cNvSpPr/>
          <p:nvPr/>
        </p:nvSpPr>
        <p:spPr>
          <a:xfrm>
            <a:off x="2195512" y="5876925"/>
            <a:ext cx="5832475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Times New Roman" pitchFamily="2" charset="0"/>
                <a:ea typeface="黑体" pitchFamily="2" charset="-122"/>
              </a:rPr>
              <a:t>焦点：黑人奴隶制存废问题</a:t>
            </a:r>
            <a:endParaRPr lang="zh-CN" altLang="en-US" sz="2800" b="1">
              <a:solidFill>
                <a:srgbClr val="CC0000"/>
              </a:solidFill>
              <a:latin typeface="Times New Roman" pitchFamily="2" charset="0"/>
              <a:ea typeface="黑体" pitchFamily="2" charset="-122"/>
            </a:endParaRPr>
          </a:p>
        </p:txBody>
      </p:sp>
      <p:sp>
        <p:nvSpPr>
          <p:cNvPr id="12320" name="AutoShape 143">
            <a:hlinkClick r:id="rId3" action="ppaction://hlinksldjump?num=6"/>
          </p:cNvPr>
          <p:cNvSpPr/>
          <p:nvPr/>
        </p:nvSpPr>
        <p:spPr>
          <a:xfrm>
            <a:off x="8532812" y="6237288"/>
            <a:ext cx="611188" cy="620712"/>
          </a:xfrm>
          <a:prstGeom prst="actionButtonForwardNext">
            <a:avLst/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21" name="TextBox 1232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第6页</a:t>
            </a:r>
          </a:p>
        </p:txBody>
      </p:sp>
      <p:sp>
        <p:nvSpPr>
          <p:cNvPr id="12322" name="TextBox 1232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第6页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dur="1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21" dur="1000" fill="hold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0" grpId="0"/>
      <p:bldP spid="12311" grpId="1"/>
      <p:bldP spid="12312" grpId="2"/>
      <p:bldP spid="12317" grpId="3"/>
      <p:bldP spid="12319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314" name=""/>
          <p:cNvGrpSpPr/>
          <p:nvPr/>
        </p:nvGrpSpPr>
        <p:grpSpPr>
          <a:xfrm>
            <a:off x="179388" y="115888"/>
            <a:ext cx="5905500" cy="3789362"/>
            <a:chExt cx="5760" cy="3720"/>
          </a:xfrm>
        </p:grpSpPr>
        <p:pic>
          <p:nvPicPr>
            <p:cNvPr id="13315" name="Picture 2" descr="Ws107432"/>
            <p:cNvPicPr/>
            <p:nvPr/>
          </p:nvPicPr>
          <p:blipFill>
            <a:blip r:embed="rId3"/>
            <a:srcRect b="1122"/>
            <a:stretch>
              <a:fillRect/>
            </a:stretch>
          </p:blipFill>
          <p:spPr>
            <a:xfrm>
              <a:off x="0" y="0"/>
              <a:ext cx="5760" cy="3720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13316" name="Oval 7"/>
            <p:cNvSpPr/>
            <p:nvPr/>
          </p:nvSpPr>
          <p:spPr>
            <a:xfrm>
              <a:off x="0" y="330"/>
              <a:ext cx="3266" cy="2903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eaLnBrk="1" hangingPunct="1"/>
              <a:endParaRPr lang="zh-CN" altLang="en-US"/>
            </a:p>
          </p:txBody>
        </p:sp>
      </p:grpSp>
      <p:sp>
        <p:nvSpPr>
          <p:cNvPr id="13317" name="Text Box 3"/>
          <p:cNvSpPr/>
          <p:nvPr/>
        </p:nvSpPr>
        <p:spPr>
          <a:xfrm>
            <a:off x="6443662" y="404812"/>
            <a:ext cx="2232025" cy="2862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rgbClr val="003399"/>
                </a:solidFill>
              </a:rPr>
              <a:t>18</a:t>
            </a:r>
            <a:r>
              <a:rPr lang="zh-CN" altLang="en-US" sz="3600" b="1">
                <a:solidFill>
                  <a:srgbClr val="003399"/>
                </a:solidFill>
              </a:rPr>
              <a:t>世纪末到</a:t>
            </a:r>
            <a:r>
              <a:rPr lang="en-US" altLang="en-US" sz="3600" b="1">
                <a:solidFill>
                  <a:srgbClr val="003399"/>
                </a:solidFill>
              </a:rPr>
              <a:t>19</a:t>
            </a:r>
            <a:r>
              <a:rPr lang="zh-CN" altLang="en-US" sz="3600" b="1">
                <a:solidFill>
                  <a:srgbClr val="003399"/>
                </a:solidFill>
              </a:rPr>
              <a:t>世纪</a:t>
            </a:r>
            <a:r>
              <a:rPr lang="en-US" altLang="en-US" sz="3600" b="1">
                <a:solidFill>
                  <a:srgbClr val="003399"/>
                </a:solidFill>
              </a:rPr>
              <a:t>60</a:t>
            </a:r>
            <a:r>
              <a:rPr lang="zh-CN" altLang="en-US" sz="3600" b="1">
                <a:solidFill>
                  <a:srgbClr val="003399"/>
                </a:solidFill>
              </a:rPr>
              <a:t>年代美国领土扩张</a:t>
            </a:r>
            <a:endParaRPr lang="zh-CN" altLang="en-US" sz="3600" b="1">
              <a:solidFill>
                <a:srgbClr val="003399"/>
              </a:solidFill>
            </a:endParaRPr>
          </a:p>
        </p:txBody>
      </p:sp>
      <p:grpSp>
        <p:nvGrpSpPr>
          <p:cNvPr id="13318" name=""/>
          <p:cNvGrpSpPr/>
          <p:nvPr/>
        </p:nvGrpSpPr>
        <p:grpSpPr>
          <a:xfrm>
            <a:off x="2124075" y="1196975"/>
            <a:ext cx="4105275" cy="1368425"/>
            <a:chExt cx="2586" cy="862"/>
          </a:xfrm>
        </p:grpSpPr>
        <p:sp>
          <p:nvSpPr>
            <p:cNvPr id="13319" name="AutoShape 5"/>
            <p:cNvSpPr/>
            <p:nvPr/>
          </p:nvSpPr>
          <p:spPr>
            <a:xfrm>
              <a:off x="0" y="0"/>
              <a:ext cx="2586" cy="862"/>
            </a:xfrm>
            <a:prstGeom prst="leftArrow">
              <a:avLst>
                <a:gd name="adj1" fmla="val 50000"/>
                <a:gd name="adj2" fmla="val 75000"/>
              </a:avLst>
            </a:prstGeom>
            <a:solidFill>
              <a:srgbClr val="FF0000"/>
            </a:solidFill>
            <a:ln cmpd="sng">
              <a:solidFill>
                <a:srgbClr val="FF0000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3320" name="Text Box 6"/>
            <p:cNvSpPr/>
            <p:nvPr/>
          </p:nvSpPr>
          <p:spPr>
            <a:xfrm>
              <a:off x="635" y="182"/>
              <a:ext cx="1859" cy="57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zh-CN" altLang="en-US" sz="5400" b="1">
                  <a:solidFill>
                    <a:srgbClr val="003399"/>
                  </a:solidFill>
                  <a:ea typeface="华文行楷" pitchFamily="2" charset="-122"/>
                </a:rPr>
                <a:t>西进运动</a:t>
              </a:r>
              <a:endParaRPr lang="zh-CN" altLang="en-US" sz="5400" b="1">
                <a:solidFill>
                  <a:srgbClr val="003399"/>
                </a:solidFill>
                <a:ea typeface="华文行楷" pitchFamily="2" charset="-122"/>
              </a:endParaRPr>
            </a:p>
          </p:txBody>
        </p:sp>
      </p:grpSp>
      <p:sp>
        <p:nvSpPr>
          <p:cNvPr id="13321" name="Rectangle 9"/>
          <p:cNvSpPr/>
          <p:nvPr/>
        </p:nvSpPr>
        <p:spPr>
          <a:xfrm>
            <a:off x="6227762" y="3933825"/>
            <a:ext cx="2482850" cy="2227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2800">
                <a:solidFill>
                  <a:srgbClr val="0000FF"/>
                </a:solidFill>
              </a:rPr>
              <a:t>西进运动</a:t>
            </a:r>
            <a:r>
              <a:rPr lang="zh-CN" altLang="en-US" sz="2800">
                <a:solidFill>
                  <a:srgbClr val="FF0000"/>
                </a:solidFill>
              </a:rPr>
              <a:t>既是印第安人血泪历史，</a:t>
            </a:r>
            <a:endParaRPr lang="zh-CN" altLang="en-US" sz="2800">
              <a:solidFill>
                <a:srgbClr val="FF0000"/>
              </a:solidFill>
            </a:endParaRPr>
          </a:p>
          <a:p>
            <a:pPr marL="0" lvl="0" indent="0" eaLnBrk="1" hangingPunct="1"/>
            <a:r>
              <a:rPr lang="zh-CN" altLang="en-US" sz="2800">
                <a:solidFill>
                  <a:srgbClr val="FF0000"/>
                </a:solidFill>
              </a:rPr>
              <a:t>又是美国资本主义发展史。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13322" name="Picture 11" descr="jk"/>
          <p:cNvPicPr/>
          <p:nvPr/>
        </p:nvPicPr>
        <p:blipFill>
          <a:blip r:embed="rId4"/>
          <a:stretch>
            <a:fillRect/>
          </a:stretch>
        </p:blipFill>
        <p:spPr>
          <a:xfrm>
            <a:off x="250825" y="3789362"/>
            <a:ext cx="5543702" cy="273791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3323" name="AutoShape 12">
            <a:hlinkClick action="ppaction://hlinkshowjump?jump=previousslide" tooltip="上一张"/>
          </p:cNvPr>
          <p:cNvSpPr/>
          <p:nvPr/>
        </p:nvSpPr>
        <p:spPr>
          <a:xfrm>
            <a:off x="7956550" y="6237288"/>
            <a:ext cx="647700" cy="360362"/>
          </a:xfrm>
          <a:prstGeom prst="actionButtonBackPrevious">
            <a:avLst/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3324" name="Text Box 5"/>
          <p:cNvSpPr/>
          <p:nvPr/>
        </p:nvSpPr>
        <p:spPr>
          <a:xfrm>
            <a:off x="571500" y="714375"/>
            <a:ext cx="4143375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2"/>
                </a:solidFill>
                <a:latin typeface="Comic Sans MS" pitchFamily="2" charset="0"/>
                <a:ea typeface="隶书" pitchFamily="1" charset="-122"/>
              </a:rPr>
              <a:t>北方想建立”自由州”</a:t>
            </a:r>
            <a:endParaRPr lang="zh-CN" altLang="en-US" sz="3200" b="1">
              <a:solidFill>
                <a:schemeClr val="tx2"/>
              </a:solidFill>
              <a:latin typeface="Comic Sans MS" pitchFamily="2" charset="0"/>
              <a:ea typeface="隶书" pitchFamily="1" charset="-122"/>
            </a:endParaRPr>
          </a:p>
        </p:txBody>
      </p:sp>
      <p:sp>
        <p:nvSpPr>
          <p:cNvPr id="13325" name="Text Box 6"/>
          <p:cNvSpPr/>
          <p:nvPr/>
        </p:nvSpPr>
        <p:spPr>
          <a:xfrm>
            <a:off x="285750" y="2571750"/>
            <a:ext cx="5429250" cy="13239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3200" b="1">
                <a:latin typeface="Comic Sans MS" pitchFamily="2" charset="0"/>
                <a:ea typeface="隶书" pitchFamily="1" charset="-122"/>
              </a:rPr>
              <a:t>南方想建立”蓄奴州”</a:t>
            </a:r>
            <a:endParaRPr lang="zh-CN" altLang="en-US" sz="3200" b="1">
              <a:latin typeface="Comic Sans MS" pitchFamily="2" charset="0"/>
              <a:ea typeface="隶书" pitchFamily="1" charset="-122"/>
            </a:endParaRPr>
          </a:p>
          <a:p>
            <a:pPr marL="0" lvl="0" indent="0" eaLnBrk="1" hangingPunct="1">
              <a:spcBef>
                <a:spcPct val="50000"/>
              </a:spcBef>
            </a:pPr>
            <a:endParaRPr lang="en-US" altLang="en-US" sz="3200" b="1">
              <a:solidFill>
                <a:srgbClr val="D60093"/>
              </a:solidFill>
              <a:latin typeface="Comic Sans MS" pitchFamily="2" charset="0"/>
              <a:ea typeface="隶书" pitchFamily="1" charset="-122"/>
            </a:endParaRPr>
          </a:p>
        </p:txBody>
      </p:sp>
      <p:sp>
        <p:nvSpPr>
          <p:cNvPr id="13326" name="TextBox 1332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第7页</a:t>
            </a:r>
          </a:p>
        </p:txBody>
      </p:sp>
      <p:sp>
        <p:nvSpPr>
          <p:cNvPr id="13327" name="TextBox 1332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第7页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ur="50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28" dur="500" fill="hold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24" grpId="1"/>
      <p:bldP spid="1332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2"/>
          <p:cNvPicPr/>
          <p:nvPr/>
        </p:nvPicPr>
        <p:blipFill>
          <a:blip r:embed="rId3"/>
          <a:srcRect l="1935" t="13114" r="2733" b="9409"/>
          <a:stretch>
            <a:fillRect/>
          </a:stretch>
        </p:blipFill>
        <p:spPr>
          <a:xfrm>
            <a:off x="990600" y="1670050"/>
            <a:ext cx="3042718" cy="4213681"/>
          </a:xfrm>
          <a:prstGeom prst="rect">
            <a:avLst/>
          </a:prstGeom>
          <a:noFill/>
          <a:ln w="76200" cmpd="tri">
            <a:solidFill>
              <a:prstClr val="black"/>
            </a:solidFill>
            <a:miter lim="800000"/>
          </a:ln>
        </p:spPr>
      </p:pic>
      <p:sp>
        <p:nvSpPr>
          <p:cNvPr id="14339" name="Text Box 3"/>
          <p:cNvSpPr/>
          <p:nvPr/>
        </p:nvSpPr>
        <p:spPr>
          <a:xfrm>
            <a:off x="4572000" y="1628775"/>
            <a:ext cx="3311525" cy="2470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</a:pPr>
            <a:r>
              <a:rPr lang="zh-CN" altLang="en-US" sz="6000">
                <a:ea typeface="方正舒体" pitchFamily="2" charset="-122"/>
              </a:rPr>
              <a:t>林肯</a:t>
            </a:r>
            <a:endParaRPr lang="zh-CN" altLang="en-US" sz="6000">
              <a:ea typeface="方正舒体" pitchFamily="2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lang="en-US" altLang="en-US" sz="3200">
                <a:latin typeface="Monotype Corsiva" pitchFamily="2" charset="0"/>
                <a:ea typeface="黑体" pitchFamily="2" charset="-122"/>
              </a:rPr>
              <a:t>Abraham Lincoln</a:t>
            </a:r>
            <a:endParaRPr lang="en-US" altLang="en-US" sz="3200">
              <a:latin typeface="Monotype Corsiva" pitchFamily="2" charset="0"/>
              <a:ea typeface="黑体" pitchFamily="2" charset="-122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lang="en-US" altLang="en-US" sz="3200">
                <a:ea typeface="黑体" pitchFamily="2" charset="-122"/>
              </a:rPr>
              <a:t>1809-1865</a:t>
            </a:r>
            <a:endParaRPr lang="en-US" altLang="en-US" sz="3200">
              <a:ea typeface="黑体" pitchFamily="2" charset="-122"/>
            </a:endParaRPr>
          </a:p>
        </p:txBody>
      </p:sp>
      <p:sp>
        <p:nvSpPr>
          <p:cNvPr id="14340" name="Text Box 4"/>
          <p:cNvSpPr/>
          <p:nvPr/>
        </p:nvSpPr>
        <p:spPr>
          <a:xfrm>
            <a:off x="1812925" y="388938"/>
            <a:ext cx="6519862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en-US" altLang="en-US" sz="2800" b="1">
                <a:effectLst>
                  <a:outerShdw blurRad="38100" dist="38100" dir="2700000" algn="tl">
                    <a:schemeClr val="bg2"/>
                  </a:outerShdw>
                </a:effectLst>
                <a:latin typeface="Times New Roman" pitchFamily="2" charset="0"/>
              </a:rPr>
              <a:t>“</a:t>
            </a:r>
            <a:r>
              <a:rPr lang="zh-CN" altLang="en-US" sz="2800" b="1">
                <a:effectLst>
                  <a:outerShdw blurRad="38100" dist="38100" dir="2700000" algn="tl">
                    <a:schemeClr val="bg2"/>
                  </a:outerShdw>
                </a:effectLst>
                <a:latin typeface="Times New Roman" pitchFamily="2" charset="0"/>
              </a:rPr>
              <a:t>废除奴隶制是我义不容辞责任！”       </a:t>
            </a:r>
            <a:endParaRPr lang="zh-CN" altLang="en-US" sz="2800" b="1">
              <a:effectLst>
                <a:outerShdw blurRad="38100" dist="38100" dir="2700000" algn="tl">
                  <a:schemeClr val="bg2"/>
                </a:outerShdw>
              </a:effectLst>
              <a:latin typeface="Times New Roman" pitchFamily="2" charset="0"/>
            </a:endParaRPr>
          </a:p>
        </p:txBody>
      </p:sp>
      <p:sp>
        <p:nvSpPr>
          <p:cNvPr id="14341" name="Text Box 5"/>
          <p:cNvSpPr/>
          <p:nvPr/>
        </p:nvSpPr>
        <p:spPr>
          <a:xfrm>
            <a:off x="2771775" y="866775"/>
            <a:ext cx="5545138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en-US" altLang="en-US" sz="2400" b="1">
                <a:solidFill>
                  <a:srgbClr val="FF3000"/>
                </a:solidFill>
                <a:latin typeface="Times New Roman" pitchFamily="2" charset="0"/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rgbClr val="FF3000"/>
                </a:solidFill>
                <a:latin typeface="Times New Roman" pitchFamily="2" charset="0"/>
                <a:ea typeface="黑体" pitchFamily="2" charset="-122"/>
              </a:rPr>
              <a:t>林肯当选美国总统（内战导火线）</a:t>
            </a:r>
            <a:endParaRPr lang="zh-CN" altLang="en-US" sz="2400" b="1">
              <a:solidFill>
                <a:srgbClr val="FF3000"/>
              </a:solidFill>
              <a:latin typeface="Times New Roman" pitchFamily="2" charset="0"/>
              <a:ea typeface="黑体" pitchFamily="2" charset="-122"/>
            </a:endParaRPr>
          </a:p>
        </p:txBody>
      </p:sp>
      <p:sp>
        <p:nvSpPr>
          <p:cNvPr id="14342" name="Rectangle 6"/>
          <p:cNvSpPr/>
          <p:nvPr/>
        </p:nvSpPr>
        <p:spPr>
          <a:xfrm>
            <a:off x="4643438" y="4724400"/>
            <a:ext cx="4241800" cy="1066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3200" b="1"/>
              <a:t>美国第</a:t>
            </a:r>
            <a:r>
              <a:rPr lang="en-US" altLang="en-US" sz="3200" b="1"/>
              <a:t>16</a:t>
            </a:r>
            <a:r>
              <a:rPr lang="zh-CN" altLang="en-US" sz="3200" b="1"/>
              <a:t>位总统</a:t>
            </a:r>
            <a:endParaRPr lang="zh-CN" altLang="en-US" sz="3200" b="1"/>
          </a:p>
          <a:p>
            <a:pPr marL="0" lvl="0" indent="0" eaLnBrk="1" hangingPunct="1"/>
            <a:r>
              <a:rPr lang="en-US" altLang="en-US" sz="3200" b="1"/>
              <a:t>(1861.3.4—1865.4.15)</a:t>
            </a:r>
            <a:endParaRPr lang="en-US" altLang="en-US" sz="3200" b="1"/>
          </a:p>
        </p:txBody>
      </p:sp>
      <p:sp>
        <p:nvSpPr>
          <p:cNvPr id="14343" name="WordArt 7"/>
          <p:cNvSpPr/>
          <p:nvPr/>
        </p:nvSpPr>
        <p:spPr>
          <a:xfrm rot="5400000">
            <a:off x="7740650" y="692150"/>
            <a:ext cx="719138" cy="1008062"/>
          </a:xfr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5400000" scaled="1"/>
          </a:gradFill>
          <a:ln w="12700" cmpd="sng">
            <a:solidFill>
              <a:srgbClr val="EAEAEA"/>
            </a:solidFill>
            <a:miter lim="800000"/>
          </a:ln>
          <a:effectLst>
            <a:outerShdw dist="35921" dir="2700000" sy="50000" kx="2115830" algn="bl">
              <a:srgbClr val="C0C0C0">
                <a:alpha val="75000"/>
              </a:srgbClr>
            </a:outerShdw>
          </a:effectLst>
        </p:spPr>
        <p:txBody>
          <a:bodyPr vert="vert" wrap="none" fromWordArt="1">
            <a:prstTxWarp prst="textPlain">
              <a:avLst/>
            </a:prstTxWarp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algn="ctr"/>
            <a:r>
              <a:rPr sz="3600" b="1" kern="10">
                <a:ln w="12700" cmpd="sng">
                  <a:solidFill>
                    <a:srgbClr val="EAEAEA"/>
                  </a:solidFill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35921" dir="2700000" sy="50000" kx="2115830" algn="bl">
                    <a:srgbClr val="C0C0C0">
                      <a:alpha val="75000"/>
                    </a:srgbClr>
                  </a:outerShdw>
                </a:effectLst>
                <a:latin typeface="宋体" charset="-122"/>
              </a:rPr>
              <a:t>？</a:t>
            </a:r>
          </a:p>
        </p:txBody>
      </p:sp>
      <p:sp>
        <p:nvSpPr>
          <p:cNvPr id="14344" name="TextBox 1434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第8页</a:t>
            </a:r>
          </a:p>
        </p:txBody>
      </p:sp>
      <p:sp>
        <p:nvSpPr>
          <p:cNvPr id="14345" name="TextBox 1434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第8页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 additive="base">
                                        <p:cTn id="6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" descr="照片 (1) 的副本 (2)"/>
          <p:cNvPicPr/>
          <p:nvPr/>
        </p:nvPicPr>
        <p:blipFill>
          <a:blip r:embed="rId3"/>
          <a:srcRect l="12186" t="5797" r="14322" b="7247"/>
          <a:stretch>
            <a:fillRect/>
          </a:stretch>
        </p:blipFill>
        <p:spPr>
          <a:xfrm>
            <a:off x="7131050" y="260350"/>
            <a:ext cx="1848078" cy="2308641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5363" name="Text Box 3"/>
          <p:cNvSpPr/>
          <p:nvPr/>
        </p:nvSpPr>
        <p:spPr>
          <a:xfrm>
            <a:off x="395288" y="2205038"/>
            <a:ext cx="6769100" cy="2441575"/>
          </a:xfrm>
          <a:prstGeom prst="rect">
            <a:avLst/>
          </a:prstGeom>
          <a:solidFill>
            <a:schemeClr val="tx1"/>
          </a:solidFill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33CC"/>
                </a:solidFill>
                <a:latin typeface="Times New Roman" pitchFamily="2" charset="0"/>
              </a:rPr>
              <a:t>         </a:t>
            </a:r>
            <a:r>
              <a:rPr lang="en-US" altLang="en-US" sz="2800" b="1">
                <a:solidFill>
                  <a:schemeClr val="bg1"/>
                </a:solidFill>
              </a:rPr>
              <a:t>“</a:t>
            </a:r>
            <a:r>
              <a:rPr lang="zh-CN" altLang="en-US" sz="2800" b="1">
                <a:solidFill>
                  <a:schemeClr val="bg1"/>
                </a:solidFill>
              </a:rPr>
              <a:t>一幢裂开</a:t>
            </a:r>
            <a:r>
              <a:rPr lang="zh-CN" altLang="en-US" sz="2800" b="1">
                <a:solidFill>
                  <a:srgbClr val="FFFF66"/>
                </a:solidFill>
              </a:rPr>
              <a:t>房子</a:t>
            </a:r>
            <a:r>
              <a:rPr lang="zh-CN" altLang="en-US" sz="2800" b="1">
                <a:solidFill>
                  <a:schemeClr val="bg1"/>
                </a:solidFill>
              </a:rPr>
              <a:t>是站立不住”。我相信这个政府不能永远维持</a:t>
            </a:r>
            <a:r>
              <a:rPr lang="zh-CN" altLang="en-US" sz="2800" b="1">
                <a:solidFill>
                  <a:srgbClr val="FFFF66"/>
                </a:solidFill>
              </a:rPr>
              <a:t>半奴隶半自由</a:t>
            </a:r>
            <a:r>
              <a:rPr lang="zh-CN" altLang="en-US" sz="2800" b="1">
                <a:solidFill>
                  <a:schemeClr val="bg1"/>
                </a:solidFill>
              </a:rPr>
              <a:t>状态。我不盼望联邦解散，我不希望房子崩塌，但我确实希望它</a:t>
            </a:r>
            <a:r>
              <a:rPr lang="zh-CN" altLang="en-US" sz="2800" b="1">
                <a:solidFill>
                  <a:srgbClr val="FFFF66"/>
                </a:solidFill>
              </a:rPr>
              <a:t>停止分裂</a:t>
            </a:r>
            <a:r>
              <a:rPr lang="zh-CN" altLang="en-US" sz="2800" b="1">
                <a:solidFill>
                  <a:schemeClr val="bg1"/>
                </a:solidFill>
              </a:rPr>
              <a:t>。</a:t>
            </a:r>
            <a:r>
              <a:rPr lang="zh-CN" altLang="en-US" sz="2800" b="1">
                <a:solidFill>
                  <a:schemeClr val="bg1"/>
                </a:solidFill>
                <a:latin typeface="Times New Roman" pitchFamily="2" charset="0"/>
              </a:rPr>
              <a:t> </a:t>
            </a:r>
            <a:endParaRPr lang="zh-CN" altLang="en-US" sz="2800" b="1">
              <a:solidFill>
                <a:schemeClr val="bg1"/>
              </a:solidFill>
              <a:latin typeface="Times New Roman" pitchFamily="2" charset="0"/>
            </a:endParaRPr>
          </a:p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latin typeface="Times New Roman" pitchFamily="2" charset="0"/>
              </a:rPr>
              <a:t>                    </a:t>
            </a:r>
            <a:r>
              <a:rPr lang="en-US" altLang="en-US" sz="2800" b="1">
                <a:solidFill>
                  <a:schemeClr val="bg1"/>
                </a:solidFill>
                <a:latin typeface="Times New Roman" pitchFamily="2" charset="0"/>
              </a:rPr>
              <a:t>——1858</a:t>
            </a:r>
            <a:r>
              <a:rPr lang="zh-CN" altLang="en-US" sz="2800" b="1">
                <a:solidFill>
                  <a:schemeClr val="bg1"/>
                </a:solidFill>
                <a:latin typeface="Times New Roman" pitchFamily="2" charset="0"/>
              </a:rPr>
              <a:t>年一次演说</a:t>
            </a:r>
            <a:endParaRPr lang="zh-CN" altLang="en-US" sz="2800" b="1">
              <a:solidFill>
                <a:schemeClr val="bg1"/>
              </a:solidFill>
              <a:latin typeface="Times New Roman" pitchFamily="2" charset="0"/>
            </a:endParaRPr>
          </a:p>
        </p:txBody>
      </p:sp>
      <p:sp>
        <p:nvSpPr>
          <p:cNvPr id="15364" name="Text Box 4"/>
          <p:cNvSpPr/>
          <p:nvPr/>
        </p:nvSpPr>
        <p:spPr>
          <a:xfrm>
            <a:off x="0" y="260350"/>
            <a:ext cx="6659562" cy="1587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33CC"/>
                </a:solidFill>
                <a:latin typeface="Times New Roman" pitchFamily="2" charset="0"/>
              </a:rPr>
              <a:t>       </a:t>
            </a:r>
            <a:r>
              <a:rPr lang="zh-CN" altLang="en-US" sz="2800" b="1">
                <a:solidFill>
                  <a:srgbClr val="0033CC"/>
                </a:solidFill>
                <a:latin typeface="Times New Roman" pitchFamily="2" charset="0"/>
              </a:rPr>
              <a:t>奴隶制是建立在人性中自私自利上面，是与人热爱正义天性相违反。                              </a:t>
            </a:r>
            <a:endParaRPr lang="zh-CN" altLang="en-US" sz="2800" b="1">
              <a:solidFill>
                <a:srgbClr val="0033CC"/>
              </a:solidFill>
              <a:latin typeface="Times New Roman" pitchFamily="2" charset="0"/>
            </a:endParaRPr>
          </a:p>
          <a:p>
            <a:pPr marL="0" lvl="0" indent="0" algn="ctr"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0033CC"/>
                </a:solidFill>
                <a:latin typeface="Times New Roman" pitchFamily="2" charset="0"/>
              </a:rPr>
              <a:t>                        </a:t>
            </a:r>
            <a:r>
              <a:rPr lang="en-US" altLang="en-US" sz="2800" b="1">
                <a:solidFill>
                  <a:srgbClr val="0033CC"/>
                </a:solidFill>
                <a:latin typeface="Times New Roman" pitchFamily="2" charset="0"/>
              </a:rPr>
              <a:t>——</a:t>
            </a:r>
            <a:r>
              <a:rPr lang="zh-CN" altLang="en-US" sz="2800" b="1">
                <a:solidFill>
                  <a:srgbClr val="0033CC"/>
                </a:solidFill>
                <a:latin typeface="Times New Roman" pitchFamily="2" charset="0"/>
              </a:rPr>
              <a:t>林肯</a:t>
            </a:r>
            <a:r>
              <a:rPr lang="en-US" altLang="en-US" sz="2800" b="1">
                <a:solidFill>
                  <a:srgbClr val="0033CC"/>
                </a:solidFill>
                <a:latin typeface="Times New Roman" pitchFamily="2" charset="0"/>
              </a:rPr>
              <a:t>1854</a:t>
            </a:r>
            <a:r>
              <a:rPr lang="zh-CN" altLang="en-US" sz="2800" b="1">
                <a:solidFill>
                  <a:srgbClr val="0033CC"/>
                </a:solidFill>
                <a:latin typeface="Times New Roman" pitchFamily="2" charset="0"/>
              </a:rPr>
              <a:t>年一次演讲</a:t>
            </a:r>
            <a:endParaRPr lang="zh-CN" altLang="en-US" sz="2800" b="1">
              <a:solidFill>
                <a:srgbClr val="0033CC"/>
              </a:solidFill>
              <a:latin typeface="Times New Roman" pitchFamily="2" charset="0"/>
            </a:endParaRPr>
          </a:p>
        </p:txBody>
      </p:sp>
      <p:sp>
        <p:nvSpPr>
          <p:cNvPr id="15365" name="Rectangle 5"/>
          <p:cNvSpPr/>
          <p:nvPr/>
        </p:nvSpPr>
        <p:spPr>
          <a:xfrm>
            <a:off x="395288" y="4941888"/>
            <a:ext cx="4572000" cy="15541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3200" b="1"/>
              <a:t>主张：</a:t>
            </a:r>
            <a:endParaRPr lang="zh-CN" altLang="en-US" sz="3200" b="1"/>
          </a:p>
          <a:p>
            <a:pPr marL="0" lvl="0" indent="0" eaLnBrk="1" hangingPunct="1"/>
            <a:r>
              <a:rPr lang="en-US" altLang="en-US" sz="3200" b="1"/>
              <a:t>1</a:t>
            </a:r>
            <a:r>
              <a:rPr lang="zh-CN" altLang="en-US" sz="3200" b="1"/>
              <a:t>、废除黑人奴隶制</a:t>
            </a:r>
            <a:endParaRPr lang="zh-CN" altLang="en-US" sz="3200" b="1"/>
          </a:p>
          <a:p>
            <a:pPr marL="0" lvl="0" indent="0" eaLnBrk="1" hangingPunct="1"/>
            <a:r>
              <a:rPr lang="en-US" altLang="en-US" sz="3200" b="1"/>
              <a:t>2</a:t>
            </a:r>
            <a:r>
              <a:rPr lang="zh-CN" altLang="en-US" sz="3200" b="1"/>
              <a:t>、维护国家统一</a:t>
            </a:r>
            <a:endParaRPr lang="zh-CN" altLang="en-US" sz="3200" b="1"/>
          </a:p>
        </p:txBody>
      </p:sp>
      <p:sp>
        <p:nvSpPr>
          <p:cNvPr id="15366" name="TextBox 1536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第9页</a:t>
            </a:r>
          </a:p>
        </p:txBody>
      </p:sp>
      <p:sp>
        <p:nvSpPr>
          <p:cNvPr id="15367" name="TextBox 1536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第9页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  <p:txBody>
          <a:bodyPr anchor="ctr" anchorCtr="0"/>
          <a:lstStyle>
            <a:lvl1pPr marL="0" indent="0" algn="ctr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</a:p>
        </p:txBody>
      </p:sp>
      <p:sp>
        <p:nvSpPr>
          <p:cNvPr id="16387" name=""/>
          <p:cNvSpPr/>
          <p:nvPr>
            <p:ph type="body" idx="4294967295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</a:p>
        </p:txBody>
      </p:sp>
      <p:sp>
        <p:nvSpPr>
          <p:cNvPr id="16388" name="">
            <a:hlinkClick r:id="rId3"/>
          </p:cNvPr>
          <p:cNvSpPr/>
          <p:nvPr/>
        </p:nvSpPr>
        <p:spPr>
          <a:xfrm>
            <a:off x="1187450" y="2565400"/>
            <a:ext cx="914400" cy="9144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/>
        </p:txBody>
      </p:sp>
      <p:sp>
        <p:nvSpPr>
          <p:cNvPr id="16389" name="TextBox 1638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第10页</a:t>
            </a:r>
          </a:p>
        </p:txBody>
      </p:sp>
      <p:sp>
        <p:nvSpPr>
          <p:cNvPr id="16390" name="TextBox 1638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第10页</a:t>
            </a:r>
          </a:p>
        </p:txBody>
      </p:sp>
    </p:spTree>
  </p:cSld>
  <p:clrMapOvr>
    <a:masterClrMapping/>
  </p:clrMapOvr>
  <p:transition advClick="0"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7410" name=""/>
          <p:cNvGraphicFramePr>
            <a:graphicFrameLocks noGrp="1"/>
          </p:cNvGraphicFramePr>
          <p:nvPr/>
        </p:nvGraphicFramePr>
        <p:xfrm>
          <a:off x="179388" y="115888"/>
          <a:ext cx="7705725" cy="4537075"/>
        </p:xfrm>
        <a:graphic>
          <a:graphicData uri="http://schemas.openxmlformats.org/drawingml/2006/table">
            <a:tbl>
              <a:tblPr/>
              <a:tblGrid>
                <a:gridCol w="2068512"/>
                <a:gridCol w="2640012"/>
                <a:gridCol w="2997200"/>
              </a:tblGrid>
              <a:tr h="865188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28575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25475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25475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27062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28650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23888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541338"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1pPr>
                      <a:lvl2pPr marL="742950" indent="-28575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24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2pPr>
                      <a:lvl3pPr marL="11430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lang="zh-CN" altLang="en-US" sz="20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3pPr>
                      <a:lvl4pPr marL="16002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4pPr>
                      <a:lvl5pPr marL="2057400" indent="-228600" algn="l" defTabSz="914400" eaLnBrk="0" fontAlgn="base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Times New Roman" pitchFamily="2" charset="0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20000"/>
                        </a:spcBef>
                        <a:buNone/>
                      </a:pPr>
                      <a:endParaRPr sz="2800">
                        <a:latin typeface="Times New Roman" pitchFamily="2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444" name="Rectangle 37"/>
          <p:cNvSpPr/>
          <p:nvPr/>
        </p:nvSpPr>
        <p:spPr>
          <a:xfrm>
            <a:off x="179388" y="1511300"/>
            <a:ext cx="2087562" cy="696912"/>
          </a:xfrm>
          <a:prstGeom prst="rect">
            <a:avLst/>
          </a:prstGeom>
          <a:solidFill>
            <a:srgbClr val="FF99CC"/>
          </a:solidFill>
          <a:ln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zh-CN" altLang="en-US" sz="3600">
                <a:ea typeface="黑体" pitchFamily="2" charset="-122"/>
              </a:rPr>
              <a:t>人口</a:t>
            </a:r>
            <a:endParaRPr lang="zh-CN" altLang="en-US" sz="3600">
              <a:ea typeface="黑体" pitchFamily="2" charset="-122"/>
            </a:endParaRPr>
          </a:p>
        </p:txBody>
      </p:sp>
      <p:sp>
        <p:nvSpPr>
          <p:cNvPr id="17445" name="Rectangle 52"/>
          <p:cNvSpPr/>
          <p:nvPr/>
        </p:nvSpPr>
        <p:spPr>
          <a:xfrm>
            <a:off x="4859338" y="2208212"/>
            <a:ext cx="3025775" cy="558800"/>
          </a:xfrm>
          <a:prstGeom prst="rect">
            <a:avLst/>
          </a:prstGeom>
          <a:solidFill>
            <a:srgbClr val="EAEAEA"/>
          </a:solidFill>
          <a:ln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zh-CN" altLang="en-US" sz="3600">
                <a:ea typeface="黑体" pitchFamily="2" charset="-122"/>
              </a:rPr>
              <a:t>落后</a:t>
            </a:r>
            <a:endParaRPr lang="zh-CN" altLang="en-US" sz="3600">
              <a:ea typeface="黑体" pitchFamily="2" charset="-122"/>
            </a:endParaRPr>
          </a:p>
        </p:txBody>
      </p:sp>
      <p:grpSp>
        <p:nvGrpSpPr>
          <p:cNvPr id="17446" name=""/>
          <p:cNvGrpSpPr/>
          <p:nvPr/>
        </p:nvGrpSpPr>
        <p:grpSpPr>
          <a:xfrm>
            <a:off x="179388" y="115888"/>
            <a:ext cx="7705725" cy="4537075"/>
            <a:chExt cx="4854" cy="2948"/>
          </a:xfrm>
        </p:grpSpPr>
        <p:sp>
          <p:nvSpPr>
            <p:cNvPr id="17447" name="Rectangle 36"/>
            <p:cNvSpPr/>
            <p:nvPr/>
          </p:nvSpPr>
          <p:spPr>
            <a:xfrm>
              <a:off x="0" y="544"/>
              <a:ext cx="1270" cy="408"/>
            </a:xfrm>
            <a:prstGeom prst="rect">
              <a:avLst/>
            </a:prstGeom>
            <a:solidFill>
              <a:srgbClr val="FF99CC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州数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48" name="Rectangle 38"/>
            <p:cNvSpPr/>
            <p:nvPr/>
          </p:nvSpPr>
          <p:spPr>
            <a:xfrm>
              <a:off x="0" y="1361"/>
              <a:ext cx="1270" cy="363"/>
            </a:xfrm>
            <a:prstGeom prst="rect">
              <a:avLst/>
            </a:prstGeom>
            <a:solidFill>
              <a:srgbClr val="FF99CC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经济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49" name="Rectangle 39"/>
            <p:cNvSpPr/>
            <p:nvPr/>
          </p:nvSpPr>
          <p:spPr>
            <a:xfrm>
              <a:off x="0" y="1724"/>
              <a:ext cx="1270" cy="408"/>
            </a:xfrm>
            <a:prstGeom prst="rect">
              <a:avLst/>
            </a:prstGeom>
            <a:solidFill>
              <a:srgbClr val="FF99CC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性质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0" name="Rectangle 40"/>
            <p:cNvSpPr/>
            <p:nvPr/>
          </p:nvSpPr>
          <p:spPr>
            <a:xfrm>
              <a:off x="0" y="2132"/>
              <a:ext cx="1270" cy="408"/>
            </a:xfrm>
            <a:prstGeom prst="rect">
              <a:avLst/>
            </a:prstGeom>
            <a:solidFill>
              <a:srgbClr val="FF99CC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人心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1" name="Rectangle 41"/>
            <p:cNvSpPr/>
            <p:nvPr/>
          </p:nvSpPr>
          <p:spPr>
            <a:xfrm>
              <a:off x="0" y="2540"/>
              <a:ext cx="1271" cy="408"/>
            </a:xfrm>
            <a:prstGeom prst="rect">
              <a:avLst/>
            </a:prstGeom>
            <a:solidFill>
              <a:srgbClr val="FF99CC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准备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2" name="Rectangle 42"/>
            <p:cNvSpPr/>
            <p:nvPr/>
          </p:nvSpPr>
          <p:spPr>
            <a:xfrm>
              <a:off x="1270" y="0"/>
              <a:ext cx="1679" cy="544"/>
            </a:xfrm>
            <a:prstGeom prst="rect">
              <a:avLst/>
            </a:prstGeom>
            <a:solidFill>
              <a:srgbClr val="FFFF00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北方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3" name="Rectangle 43"/>
            <p:cNvSpPr/>
            <p:nvPr/>
          </p:nvSpPr>
          <p:spPr>
            <a:xfrm>
              <a:off x="1270" y="544"/>
              <a:ext cx="1679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en-US" altLang="en-US" sz="3600">
                  <a:ea typeface="黑体" pitchFamily="2" charset="-122"/>
                </a:rPr>
                <a:t>23</a:t>
              </a:r>
              <a:r>
                <a:rPr lang="zh-CN" altLang="en-US" sz="3600">
                  <a:ea typeface="黑体" pitchFamily="2" charset="-122"/>
                </a:rPr>
                <a:t>个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4" name="Rectangle 44"/>
            <p:cNvSpPr/>
            <p:nvPr/>
          </p:nvSpPr>
          <p:spPr>
            <a:xfrm>
              <a:off x="1270" y="952"/>
              <a:ext cx="1679" cy="409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en-US" altLang="en-US" sz="3600">
                  <a:ea typeface="黑体" pitchFamily="2" charset="-122"/>
                </a:rPr>
                <a:t>2100</a:t>
              </a:r>
              <a:r>
                <a:rPr lang="zh-CN" altLang="en-US" sz="3600">
                  <a:ea typeface="黑体" pitchFamily="2" charset="-122"/>
                </a:rPr>
                <a:t>万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5" name="Rectangle 45"/>
            <p:cNvSpPr/>
            <p:nvPr/>
          </p:nvSpPr>
          <p:spPr>
            <a:xfrm>
              <a:off x="1270" y="1361"/>
              <a:ext cx="1679" cy="363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先进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6" name="Rectangle 46"/>
            <p:cNvSpPr/>
            <p:nvPr/>
          </p:nvSpPr>
          <p:spPr>
            <a:xfrm>
              <a:off x="1270" y="1724"/>
              <a:ext cx="1679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正义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7" name="Rectangle 47"/>
            <p:cNvSpPr/>
            <p:nvPr/>
          </p:nvSpPr>
          <p:spPr>
            <a:xfrm>
              <a:off x="1270" y="2132"/>
              <a:ext cx="1679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支持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8" name="Rectangle 48"/>
            <p:cNvSpPr/>
            <p:nvPr/>
          </p:nvSpPr>
          <p:spPr>
            <a:xfrm>
              <a:off x="1270" y="2540"/>
              <a:ext cx="1679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不足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59" name="Rectangle 49"/>
            <p:cNvSpPr/>
            <p:nvPr/>
          </p:nvSpPr>
          <p:spPr>
            <a:xfrm>
              <a:off x="2949" y="0"/>
              <a:ext cx="1905" cy="544"/>
            </a:xfrm>
            <a:prstGeom prst="rect">
              <a:avLst/>
            </a:prstGeom>
            <a:solidFill>
              <a:srgbClr val="0000FF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solidFill>
                    <a:schemeClr val="bg1"/>
                  </a:solidFill>
                  <a:ea typeface="黑体" pitchFamily="2" charset="-122"/>
                </a:rPr>
                <a:t>南方</a:t>
              </a:r>
              <a:endParaRPr lang="zh-CN" altLang="en-US" sz="3600">
                <a:solidFill>
                  <a:schemeClr val="bg1"/>
                </a:solidFill>
                <a:ea typeface="黑体" pitchFamily="2" charset="-122"/>
              </a:endParaRPr>
            </a:p>
          </p:txBody>
        </p:sp>
        <p:sp>
          <p:nvSpPr>
            <p:cNvPr id="17460" name="Rectangle 50"/>
            <p:cNvSpPr/>
            <p:nvPr/>
          </p:nvSpPr>
          <p:spPr>
            <a:xfrm>
              <a:off x="2949" y="544"/>
              <a:ext cx="1905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en-US" altLang="en-US" sz="3600">
                  <a:ea typeface="黑体" pitchFamily="2" charset="-122"/>
                </a:rPr>
                <a:t>11</a:t>
              </a:r>
              <a:r>
                <a:rPr lang="zh-CN" altLang="en-US" sz="3600">
                  <a:ea typeface="黑体" pitchFamily="2" charset="-122"/>
                </a:rPr>
                <a:t>个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61" name="Rectangle 51"/>
            <p:cNvSpPr/>
            <p:nvPr/>
          </p:nvSpPr>
          <p:spPr>
            <a:xfrm>
              <a:off x="2949" y="952"/>
              <a:ext cx="1905" cy="409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en-US" altLang="en-US" sz="3600">
                  <a:ea typeface="黑体" pitchFamily="2" charset="-122"/>
                </a:rPr>
                <a:t>900</a:t>
              </a:r>
              <a:r>
                <a:rPr lang="zh-CN" altLang="en-US" sz="3600">
                  <a:ea typeface="黑体" pitchFamily="2" charset="-122"/>
                </a:rPr>
                <a:t>万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62" name="Rectangle 53"/>
            <p:cNvSpPr/>
            <p:nvPr/>
          </p:nvSpPr>
          <p:spPr>
            <a:xfrm>
              <a:off x="2949" y="1724"/>
              <a:ext cx="1905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非正义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63" name="Rectangle 54"/>
            <p:cNvSpPr/>
            <p:nvPr/>
          </p:nvSpPr>
          <p:spPr>
            <a:xfrm>
              <a:off x="2949" y="2132"/>
              <a:ext cx="1905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反对</a:t>
              </a:r>
              <a:endParaRPr lang="zh-CN" altLang="en-US" sz="3600">
                <a:ea typeface="黑体" pitchFamily="2" charset="-122"/>
              </a:endParaRPr>
            </a:p>
          </p:txBody>
        </p:sp>
        <p:sp>
          <p:nvSpPr>
            <p:cNvPr id="17464" name="Rectangle 55"/>
            <p:cNvSpPr/>
            <p:nvPr/>
          </p:nvSpPr>
          <p:spPr>
            <a:xfrm>
              <a:off x="2949" y="2540"/>
              <a:ext cx="1905" cy="408"/>
            </a:xfrm>
            <a:prstGeom prst="rect">
              <a:avLst/>
            </a:prstGeom>
            <a:solidFill>
              <a:srgbClr val="EAEAEA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wrap="none" anchor="ctr" anchorCtr="0"/>
            <a:lstStyle>
              <a:defPPr algn="l" eaLnBrk="1" hangingPunct="1">
                <a:defRPr lang="zh-CN"/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/>
                  <a:ea typeface="宋体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3600">
                  <a:ea typeface="黑体" pitchFamily="2" charset="-122"/>
                </a:rPr>
                <a:t>充足</a:t>
              </a:r>
              <a:endParaRPr lang="zh-CN" altLang="en-US" sz="3600">
                <a:ea typeface="黑体" pitchFamily="2" charset="-122"/>
              </a:endParaRPr>
            </a:p>
          </p:txBody>
        </p:sp>
      </p:grpSp>
      <p:sp>
        <p:nvSpPr>
          <p:cNvPr id="17465" name="Text Box 58"/>
          <p:cNvSpPr/>
          <p:nvPr/>
        </p:nvSpPr>
        <p:spPr>
          <a:xfrm>
            <a:off x="0" y="5157788"/>
            <a:ext cx="9828212" cy="1066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3200" b="1">
                <a:solidFill>
                  <a:srgbClr val="FF3000"/>
                </a:solidFill>
                <a:latin typeface="Times New Roman" pitchFamily="2" charset="0"/>
                <a:ea typeface="楷体_GB2312" pitchFamily="1" charset="-122"/>
              </a:rPr>
              <a:t>北方有利：实力雄厚</a:t>
            </a:r>
            <a:r>
              <a:rPr lang="en-US" altLang="en-US" sz="3200" b="1">
                <a:solidFill>
                  <a:srgbClr val="FF3000"/>
                </a:solidFill>
                <a:latin typeface="Times New Roman" pitchFamily="2" charset="0"/>
                <a:ea typeface="楷体_GB2312" pitchFamily="1" charset="-122"/>
              </a:rPr>
              <a:t>, </a:t>
            </a:r>
            <a:r>
              <a:rPr lang="zh-CN" altLang="en-US" sz="3200" b="1">
                <a:solidFill>
                  <a:srgbClr val="FF3000"/>
                </a:solidFill>
                <a:latin typeface="Times New Roman" pitchFamily="2" charset="0"/>
                <a:ea typeface="楷体_GB2312" pitchFamily="1" charset="-122"/>
              </a:rPr>
              <a:t>战争是正义，人民支持，</a:t>
            </a:r>
            <a:endParaRPr lang="zh-CN" altLang="en-US" sz="3200" b="1">
              <a:solidFill>
                <a:srgbClr val="FF3000"/>
              </a:solidFill>
              <a:latin typeface="Times New Roman" pitchFamily="2" charset="0"/>
              <a:ea typeface="楷体_GB2312" pitchFamily="1" charset="-122"/>
            </a:endParaRPr>
          </a:p>
          <a:p>
            <a:pPr marL="0" lvl="0" indent="0" eaLnBrk="1" hangingPunct="1"/>
            <a:r>
              <a:rPr lang="zh-CN" altLang="en-US" sz="3200" b="1">
                <a:solidFill>
                  <a:srgbClr val="FF3000"/>
                </a:solidFill>
                <a:latin typeface="Times New Roman" pitchFamily="2" charset="0"/>
                <a:ea typeface="楷体_GB2312" pitchFamily="1" charset="-122"/>
              </a:rPr>
              <a:t>北方不利：准备不充足，</a:t>
            </a:r>
            <a:r>
              <a:rPr lang="zh-CN" altLang="en-US" sz="3200" b="1">
                <a:latin typeface="幼圆" pitchFamily="1" charset="-122"/>
                <a:ea typeface="幼圆" pitchFamily="1" charset="-122"/>
              </a:rPr>
              <a:t>南方蓄谋已久，</a:t>
            </a:r>
            <a:endParaRPr lang="zh-CN" altLang="en-US" sz="3200" b="1">
              <a:latin typeface="幼圆" pitchFamily="1" charset="-122"/>
              <a:ea typeface="幼圆" pitchFamily="1" charset="-122"/>
            </a:endParaRPr>
          </a:p>
        </p:txBody>
      </p:sp>
      <p:sp>
        <p:nvSpPr>
          <p:cNvPr id="17466" name="AutoShape 59"/>
          <p:cNvSpPr/>
          <p:nvPr/>
        </p:nvSpPr>
        <p:spPr>
          <a:xfrm>
            <a:off x="6659562" y="188912"/>
            <a:ext cx="2484438" cy="2016125"/>
          </a:xfrm>
          <a:prstGeom prst="cloudCallout">
            <a:avLst>
              <a:gd name="adj1" fmla="val -72236"/>
              <a:gd name="adj2" fmla="val 197245"/>
            </a:avLst>
          </a:prstGeom>
          <a:solidFill>
            <a:schemeClr val="tx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zh-CN" altLang="en-US" sz="2400" b="1">
                <a:solidFill>
                  <a:schemeClr val="bg1"/>
                </a:solidFill>
                <a:hlinkClick r:id="rId3" action="ppaction://hlinksldjump?num=8"/>
              </a:rPr>
              <a:t>内战早期北方失败原因是什么？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17467" name="Rectangle 61"/>
          <p:cNvSpPr/>
          <p:nvPr/>
        </p:nvSpPr>
        <p:spPr>
          <a:xfrm>
            <a:off x="2051050" y="2205038"/>
            <a:ext cx="7620000" cy="663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342900" lvl="0" indent="-342900" eaLnBrk="1" hangingPunct="1">
              <a:spcBef>
                <a:spcPct val="20000"/>
              </a:spcBef>
            </a:pPr>
            <a:r>
              <a:rPr lang="en-US" altLang="en-US" sz="3600" b="1">
                <a:latin typeface="Times New Roman" pitchFamily="2" charset="0"/>
                <a:ea typeface="方正姚体" pitchFamily="2" charset="-122"/>
              </a:rPr>
              <a:t>    </a:t>
            </a:r>
            <a:endParaRPr lang="en-US" altLang="en-US" sz="3600" b="1">
              <a:latin typeface="Times New Roman" pitchFamily="2" charset="0"/>
              <a:ea typeface="方正姚体" pitchFamily="2" charset="-122"/>
            </a:endParaRPr>
          </a:p>
        </p:txBody>
      </p:sp>
      <p:sp>
        <p:nvSpPr>
          <p:cNvPr id="17468" name="TextBox 1746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第11页</a:t>
            </a:r>
          </a:p>
        </p:txBody>
      </p:sp>
      <p:sp>
        <p:nvSpPr>
          <p:cNvPr id="17469" name="TextBox 1746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第11页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3" dur="500" fill="hold"/>
                                        <p:tgtEl>
                                          <p:spTgt spid="1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5" grpId="0"/>
      <p:bldP spid="1746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WordArt 2" descr="窄竖线"/>
          <p:cNvSpPr/>
          <p:nvPr/>
        </p:nvSpPr>
        <p:spPr>
          <a:xfrm>
            <a:off x="152400" y="228600"/>
            <a:ext cx="4000500" cy="987425"/>
          </a:xfrm>
          <a:pattFill prst="dashHorz">
            <a:fgClr>
              <a:srgbClr val="808080"/>
            </a:fgClr>
            <a:bgClr>
              <a:srgbClr val="FFFF00"/>
            </a:bgClr>
          </a:pattFill>
          <a:ln w="12700" cmpd="sng">
            <a:solidFill>
              <a:prstClr val="black"/>
            </a:solidFill>
            <a:miter lim="800000"/>
          </a:ln>
          <a:effectLst>
            <a:outerShdw dist="45791" dir="2021404" algn="ctr">
              <a:srgbClr val="808080"/>
            </a:outerShdw>
          </a:effectLst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algn="ctr"/>
            <a:r>
              <a:rPr sz="4400" b="1" kern="10">
                <a:ln w="12700" cmpd="sng">
                  <a:solidFill>
                    <a:prstClr val="black"/>
                  </a:solidFill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>
                    <a:srgbClr val="808080"/>
                  </a:outerShdw>
                </a:effectLst>
                <a:latin typeface="华文行楷"/>
              </a:rPr>
              <a:t>两种制度的决战</a:t>
            </a:r>
          </a:p>
        </p:txBody>
      </p:sp>
      <p:sp>
        <p:nvSpPr>
          <p:cNvPr id="18435" name="Text Box 3"/>
          <p:cNvSpPr/>
          <p:nvPr/>
        </p:nvSpPr>
        <p:spPr>
          <a:xfrm>
            <a:off x="250825" y="1219200"/>
            <a:ext cx="5545138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3200" b="1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林肯政府扭转战局办法</a:t>
            </a:r>
            <a:endParaRPr lang="zh-CN" altLang="en-US" sz="3200" b="1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6400800" y="1981200"/>
          <a:ext cx="2743200" cy="4876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3" progId="CorelDRAW.Graphic.10">
                  <p:embed/>
                </p:oleObj>
              </mc:Choice>
              <mc:Fallback>
                <p:oleObj r:id="rId3" progId="CorelDRAW.Graphic.1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0800" y="1981200"/>
                        <a:ext cx="2743200" cy="487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AutoShape 5"/>
          <p:cNvSpPr/>
          <p:nvPr/>
        </p:nvSpPr>
        <p:spPr>
          <a:xfrm>
            <a:off x="3581400" y="1752600"/>
            <a:ext cx="4217988" cy="1600200"/>
          </a:xfrm>
          <a:prstGeom prst="horizontalScroll">
            <a:avLst>
              <a:gd name="adj" fmla="val 12500"/>
            </a:avLst>
          </a:prstGeom>
          <a:solidFill>
            <a:srgbClr val="8AB2CC"/>
          </a:solidFill>
          <a:ln w="38100"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《</a:t>
            </a:r>
            <a:r>
              <a:rPr lang="zh-CN" altLang="en-US" sz="3200" b="1">
                <a:latin typeface="方正舒体" pitchFamily="2" charset="-122"/>
                <a:ea typeface="方正舒体" pitchFamily="2" charset="-122"/>
              </a:rPr>
              <a:t>宅地法</a:t>
            </a:r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》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Homestead Act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18438" name="AutoShape 6"/>
          <p:cNvSpPr/>
          <p:nvPr/>
        </p:nvSpPr>
        <p:spPr>
          <a:xfrm>
            <a:off x="990600" y="3276600"/>
            <a:ext cx="5410200" cy="1871662"/>
          </a:xfrm>
          <a:prstGeom prst="horizontalScroll">
            <a:avLst>
              <a:gd name="adj" fmla="val 12500"/>
            </a:avLst>
          </a:prstGeom>
          <a:solidFill>
            <a:srgbClr val="8AB2CC"/>
          </a:solidFill>
          <a:ln w="38100"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《</a:t>
            </a:r>
            <a:r>
              <a:rPr lang="zh-CN" altLang="en-US" sz="3200" b="1">
                <a:latin typeface="方正舒体" pitchFamily="2" charset="-122"/>
                <a:ea typeface="方正舒体" pitchFamily="2" charset="-122"/>
              </a:rPr>
              <a:t>解放黑人奴隶宣言</a:t>
            </a:r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》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Emancipation Proclamation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18439" name="TextBox 1843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第12页</a:t>
            </a:r>
          </a:p>
        </p:txBody>
      </p:sp>
      <p:sp>
        <p:nvSpPr>
          <p:cNvPr id="18440" name="TextBox 1843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第12页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ext Box 2"/>
          <p:cNvSpPr/>
          <p:nvPr/>
        </p:nvSpPr>
        <p:spPr>
          <a:xfrm>
            <a:off x="611188" y="1052512"/>
            <a:ext cx="7829550" cy="4032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主旨：        </a:t>
            </a:r>
            <a:endParaRPr lang="zh-CN" altLang="en-US" sz="3200" b="1">
              <a:solidFill>
                <a:srgbClr val="013871"/>
              </a:solidFill>
              <a:latin typeface="仿宋_GB2312" pitchFamily="1" charset="-122"/>
              <a:ea typeface="仿宋_GB2312" pitchFamily="1" charset="-122"/>
            </a:endParaRPr>
          </a:p>
          <a:p>
            <a:pPr marL="0" lvl="0" indent="0" eaLnBrk="1" hangingPunct="1"/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仿宋_GB2312" pitchFamily="1" charset="-122"/>
                <a:ea typeface="仿宋_GB2312" pitchFamily="1" charset="-122"/>
              </a:rPr>
              <a:t>凡没有参与过反联邦叛乱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、年满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21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岁身为户主美国公民，或申请入籍而没有持枪对抗过合众国人，交纳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10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美元登记费，就能够申请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1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／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4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平方英里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(160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英亩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)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尚未分派给私人公有土地，耕种</a:t>
            </a:r>
            <a:r>
              <a:rPr lang="en-US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5</a:t>
            </a:r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年以后，这块土地就免费成为其私有财产。</a:t>
            </a:r>
            <a:endParaRPr lang="zh-CN" altLang="en-US" sz="3200" b="1">
              <a:solidFill>
                <a:srgbClr val="013871"/>
              </a:solidFill>
              <a:latin typeface="仿宋_GB2312" pitchFamily="1" charset="-122"/>
              <a:ea typeface="仿宋_GB2312" pitchFamily="1" charset="-122"/>
            </a:endParaRPr>
          </a:p>
          <a:p>
            <a:pPr marL="0" lvl="0" indent="0" eaLnBrk="1" hangingPunct="1"/>
            <a:r>
              <a:rPr lang="zh-CN" altLang="en-US" sz="3200" b="1">
                <a:solidFill>
                  <a:srgbClr val="013871"/>
                </a:solidFill>
                <a:latin typeface="仿宋_GB2312" pitchFamily="1" charset="-122"/>
                <a:ea typeface="仿宋_GB2312" pitchFamily="1" charset="-122"/>
              </a:rPr>
              <a:t>        </a:t>
            </a:r>
            <a:endParaRPr lang="zh-CN" altLang="en-US" sz="3200" b="1">
              <a:solidFill>
                <a:srgbClr val="013871"/>
              </a:solidFill>
              <a:latin typeface="仿宋_GB2312" pitchFamily="1" charset="-122"/>
              <a:ea typeface="仿宋_GB2312" pitchFamily="1" charset="-122"/>
            </a:endParaRPr>
          </a:p>
        </p:txBody>
      </p:sp>
      <p:sp>
        <p:nvSpPr>
          <p:cNvPr id="19459" name="AutoShape 3"/>
          <p:cNvSpPr/>
          <p:nvPr/>
        </p:nvSpPr>
        <p:spPr>
          <a:xfrm>
            <a:off x="0" y="0"/>
            <a:ext cx="5076825" cy="1125538"/>
          </a:xfrm>
          <a:prstGeom prst="horizontalScroll">
            <a:avLst>
              <a:gd name="adj" fmla="val 12500"/>
            </a:avLst>
          </a:prstGeom>
          <a:solidFill>
            <a:srgbClr val="8AB2CC"/>
          </a:solidFill>
          <a:ln w="38100" cmpd="sng"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《</a:t>
            </a:r>
            <a:r>
              <a:rPr lang="zh-CN" altLang="en-US" sz="3200" b="1">
                <a:latin typeface="方正舒体" pitchFamily="2" charset="-122"/>
                <a:ea typeface="方正舒体" pitchFamily="2" charset="-122"/>
              </a:rPr>
              <a:t>宅地法</a:t>
            </a:r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》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  <a:p>
            <a:pPr marL="0" lvl="0" indent="0" algn="ctr" eaLnBrk="1" hangingPunct="1"/>
            <a:r>
              <a:rPr lang="en-US" altLang="en-US" sz="3200" b="1">
                <a:latin typeface="方正舒体" pitchFamily="2" charset="-122"/>
                <a:ea typeface="方正舒体" pitchFamily="2" charset="-122"/>
              </a:rPr>
              <a:t>Homestead Act</a:t>
            </a:r>
            <a:endParaRPr lang="en-US" altLang="en-US" sz="3200" b="1"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19460" name="Text Box 4"/>
          <p:cNvSpPr/>
          <p:nvPr/>
        </p:nvSpPr>
        <p:spPr>
          <a:xfrm>
            <a:off x="144462" y="4581525"/>
            <a:ext cx="8964612" cy="15541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0033CC"/>
                </a:solidFill>
              </a:rPr>
              <a:t>在南北战争中，</a:t>
            </a:r>
            <a:r>
              <a:rPr lang="zh-CN" altLang="en-US" sz="3200" b="1">
                <a:solidFill>
                  <a:srgbClr val="FF0000"/>
                </a:solidFill>
              </a:rPr>
              <a:t>西部农民</a:t>
            </a:r>
            <a:r>
              <a:rPr lang="zh-CN" altLang="en-US" sz="3200" b="1">
                <a:solidFill>
                  <a:srgbClr val="0033CC"/>
                </a:solidFill>
              </a:rPr>
              <a:t>为联邦军队输送了半数以上士兵，并提供了充足粮食，对北方取得战争胜利起了主要作用。</a:t>
            </a:r>
            <a:r>
              <a:rPr lang="zh-CN" altLang="en-US" sz="3200"/>
              <a:t> </a:t>
            </a:r>
            <a:endParaRPr lang="zh-CN" altLang="en-US"/>
          </a:p>
        </p:txBody>
      </p:sp>
      <p:sp>
        <p:nvSpPr>
          <p:cNvPr id="19461" name="TextBox 1946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第13页</a:t>
            </a:r>
          </a:p>
        </p:txBody>
      </p:sp>
      <p:sp>
        <p:nvSpPr>
          <p:cNvPr id="19462" name="TextBox 1946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第13页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2" dur="500" fill="hold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Text Box 3"/>
          <p:cNvSpPr/>
          <p:nvPr/>
        </p:nvSpPr>
        <p:spPr>
          <a:xfrm>
            <a:off x="323850" y="333375"/>
            <a:ext cx="8281988" cy="1844675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rect">
              <a:fillToRect t="100000" r="100000"/>
            </a:path>
          </a:gradFill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lnSpc>
                <a:spcPct val="115000"/>
              </a:lnSpc>
            </a:pPr>
            <a:r>
              <a:rPr lang="en-US" altLang="en-US" sz="3600" b="1">
                <a:solidFill>
                  <a:srgbClr val="000066"/>
                </a:solidFill>
                <a:ea typeface="隶书" pitchFamily="1" charset="-122"/>
              </a:rPr>
              <a:t>《</a:t>
            </a:r>
            <a:r>
              <a:rPr lang="zh-CN" altLang="en-US" sz="3600" b="1">
                <a:solidFill>
                  <a:srgbClr val="000066"/>
                </a:solidFill>
                <a:ea typeface="隶书" pitchFamily="1" charset="-122"/>
              </a:rPr>
              <a:t>解放黑人奴隶宣言</a:t>
            </a:r>
            <a:r>
              <a:rPr lang="en-US" altLang="en-US" sz="3600" b="1">
                <a:solidFill>
                  <a:srgbClr val="000066"/>
                </a:solidFill>
                <a:ea typeface="隶书" pitchFamily="1" charset="-122"/>
              </a:rPr>
              <a:t>》</a:t>
            </a:r>
            <a:r>
              <a:rPr lang="zh-CN" altLang="en-US" sz="3600" b="1">
                <a:solidFill>
                  <a:srgbClr val="000066"/>
                </a:solidFill>
                <a:ea typeface="隶书" pitchFamily="1" charset="-122"/>
              </a:rPr>
              <a:t>要求</a:t>
            </a:r>
            <a:r>
              <a:rPr lang="zh-CN" altLang="en-US" sz="2800" b="1">
                <a:solidFill>
                  <a:srgbClr val="000066"/>
                </a:solidFill>
                <a:ea typeface="隶书" pitchFamily="1" charset="-122"/>
              </a:rPr>
              <a:t>：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从</a:t>
            </a:r>
            <a:r>
              <a:rPr lang="en-US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1863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月</a:t>
            </a:r>
            <a:r>
              <a:rPr lang="en-US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日起，所有南部叛乱各州黑人奴隶一律取得人身自由。</a:t>
            </a:r>
            <a:endParaRPr lang="zh-CN" altLang="en-US" sz="3200" b="1">
              <a:solidFill>
                <a:srgbClr val="0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483" name="Text Box 4"/>
          <p:cNvSpPr/>
          <p:nvPr/>
        </p:nvSpPr>
        <p:spPr>
          <a:xfrm>
            <a:off x="1763712" y="5589588"/>
            <a:ext cx="3024188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endParaRPr lang="zh-CN" altLang="en-US">
              <a:latin typeface="Comic Sans MS" pitchFamily="2" charset="0"/>
            </a:endParaRPr>
          </a:p>
        </p:txBody>
      </p:sp>
      <p:sp>
        <p:nvSpPr>
          <p:cNvPr id="20484" name="Text Box 5"/>
          <p:cNvSpPr/>
          <p:nvPr/>
        </p:nvSpPr>
        <p:spPr>
          <a:xfrm>
            <a:off x="539750" y="2924175"/>
            <a:ext cx="7777162" cy="8239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4000" b="1">
                <a:latin typeface="Comic Sans MS" pitchFamily="2" charset="0"/>
                <a:ea typeface="隶书" pitchFamily="1" charset="-122"/>
              </a:rPr>
              <a:t>作用</a:t>
            </a:r>
            <a:r>
              <a:rPr lang="en-US" altLang="en-US" sz="4000" b="1">
                <a:latin typeface="Comic Sans MS" pitchFamily="2" charset="0"/>
                <a:ea typeface="隶书" pitchFamily="1" charset="-122"/>
              </a:rPr>
              <a:t>:</a:t>
            </a:r>
            <a:endParaRPr lang="en-US" altLang="en-US" sz="3600" b="1">
              <a:latin typeface="Comic Sans MS" pitchFamily="2" charset="0"/>
              <a:ea typeface="隶书" pitchFamily="1" charset="-122"/>
            </a:endParaRPr>
          </a:p>
        </p:txBody>
      </p:sp>
      <p:sp>
        <p:nvSpPr>
          <p:cNvPr id="20485" name="Text Box 6"/>
          <p:cNvSpPr/>
          <p:nvPr/>
        </p:nvSpPr>
        <p:spPr>
          <a:xfrm>
            <a:off x="2339975" y="2492375"/>
            <a:ext cx="6280150" cy="1920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r>
              <a:rPr lang="zh-CN" altLang="en-US" sz="4000" b="1">
                <a:latin typeface="Comic Sans MS" pitchFamily="2" charset="0"/>
                <a:ea typeface="隶书" pitchFamily="1" charset="-122"/>
              </a:rPr>
              <a:t>调动了人民积极性，增强</a:t>
            </a:r>
            <a:endParaRPr lang="zh-CN" altLang="en-US" sz="4000" b="1">
              <a:latin typeface="Comic Sans MS" pitchFamily="2" charset="0"/>
              <a:ea typeface="隶书" pitchFamily="1" charset="-122"/>
            </a:endParaRPr>
          </a:p>
          <a:p>
            <a:pPr marL="0" lvl="0" indent="0" eaLnBrk="1" hangingPunct="1"/>
            <a:r>
              <a:rPr lang="zh-CN" altLang="en-US" sz="4000" b="1">
                <a:latin typeface="Comic Sans MS" pitchFamily="2" charset="0"/>
                <a:ea typeface="隶书" pitchFamily="1" charset="-122"/>
              </a:rPr>
              <a:t>了实力，扭转了战局。</a:t>
            </a:r>
            <a:endParaRPr lang="zh-CN" altLang="en-US" sz="4000" b="1">
              <a:latin typeface="Comic Sans MS" pitchFamily="2" charset="0"/>
              <a:ea typeface="隶书" pitchFamily="1" charset="-122"/>
            </a:endParaRPr>
          </a:p>
          <a:p>
            <a:pPr marL="0" lvl="0" indent="0" eaLnBrk="1" hangingPunct="1"/>
            <a:endParaRPr lang="en-US" altLang="en-US" sz="4000" b="1">
              <a:solidFill>
                <a:schemeClr val="hlink"/>
              </a:solidFill>
              <a:latin typeface="Comic Sans MS" pitchFamily="2" charset="0"/>
              <a:ea typeface="隶书" pitchFamily="1" charset="-122"/>
            </a:endParaRPr>
          </a:p>
        </p:txBody>
      </p:sp>
      <p:sp>
        <p:nvSpPr>
          <p:cNvPr id="20486" name="AutoShape 12">
            <a:hlinkClick r:id="rId3" action="ppaction://hlinksldjump?num=8"/>
          </p:cNvPr>
          <p:cNvSpPr/>
          <p:nvPr/>
        </p:nvSpPr>
        <p:spPr>
          <a:xfrm>
            <a:off x="7956550" y="6237288"/>
            <a:ext cx="647700" cy="360362"/>
          </a:xfrm>
          <a:prstGeom prst="actionButtonBackPrevious">
            <a:avLst/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20487" name="TextBox 2048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第14页</a:t>
            </a:r>
          </a:p>
        </p:txBody>
      </p:sp>
      <p:sp>
        <p:nvSpPr>
          <p:cNvPr id="20488" name="TextBox 2048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1" hangingPunct="1">
              <a:defRPr lang="zh-CN"/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>
              <a:defRPr sz="1005"/>
            </a:pPr>
            <a:r>
              <a:t>第14页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dur="1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base"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dur="1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1"/>
      <p:bldP spid="20485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https://d.book118.com/988110053077006022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DEF6F1"/>
        </a:dk1>
        <a:lt1>
          <a:srgbClr val="000000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FFFFD9"/>
        </a:dk1>
        <a:lt1>
          <a:srgbClr val="000000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1_默认设计模板">
  <a:themeElements>
    <a:clrScheme name="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B2B2B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</a:extraClrScheme>
    <a:extraClrScheme>
      <a:clrScheme name="">
        <a:dk1>
          <a:srgbClr val="0000FF"/>
        </a:dk1>
        <a:lt1>
          <a:srgbClr val="FFFFFF"/>
        </a:lt1>
        <a:dk2>
          <a:srgbClr val="000000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</a:extraClrScheme>
    <a:extraClrScheme>
      <a:clrScheme name="">
        <a:dk1>
          <a:srgbClr val="FFFFCC"/>
        </a:dk1>
        <a:lt1>
          <a:srgbClr val="000000"/>
        </a:lt1>
        <a:dk2>
          <a:srgbClr val="6666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333333"/>
        </a:dk2>
        <a:lt2>
          <a:srgbClr val="000000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</a:extraClrScheme>
  </a:extraClrSchemeLst>
</a:theme>
</file>

<file path=ppt/theme/theme4.xml><?xml version="1.0" encoding="utf-8"?>
<a:theme xmlns:r="http://schemas.openxmlformats.org/officeDocument/2006/relationships" xmlns:a="http://schemas.openxmlformats.org/drawingml/2006/main" name="2_古瓶荷花">
  <a:themeElements>
    <a:clrScheme name="">
      <a:dk1>
        <a:srgbClr val="FFFFFF"/>
      </a:dk1>
      <a:lt1>
        <a:srgbClr val="0033CC"/>
      </a:lt1>
      <a:dk2>
        <a:srgbClr val="C0C0C0"/>
      </a:dk2>
      <a:lt2>
        <a:srgbClr val="007572"/>
      </a:lt2>
      <a:accent1>
        <a:srgbClr val="CCECFF"/>
      </a:accent1>
      <a:accent2>
        <a:srgbClr val="3399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0066"/>
      </a:hlink>
      <a:folHlink>
        <a:srgbClr val="7D7DA9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33CC"/>
        </a:lt1>
        <a:dk2>
          <a:srgbClr val="C0C0C0"/>
        </a:dk2>
        <a:lt2>
          <a:srgbClr val="007572"/>
        </a:lt2>
        <a:accent1>
          <a:srgbClr val="CCECFF"/>
        </a:accent1>
        <a:accent2>
          <a:srgbClr val="3399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66"/>
        </a:hlink>
        <a:folHlink>
          <a:srgbClr val="7D7DA9"/>
        </a:folHlink>
      </a:clrScheme>
    </a:extraClrScheme>
    <a:extraClrScheme>
      <a:clrScheme name="">
        <a:dk1>
          <a:srgbClr val="EFF6EE"/>
        </a:dk1>
        <a:lt1>
          <a:srgbClr val="007A77"/>
        </a:lt1>
        <a:dk2>
          <a:srgbClr val="C0C0C0"/>
        </a:dk2>
        <a:lt2>
          <a:srgbClr val="0066CC"/>
        </a:lt2>
        <a:accent1>
          <a:srgbClr val="E7EEE6"/>
        </a:accent1>
        <a:accent2>
          <a:srgbClr val="FF993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36395"/>
        </a:hlink>
        <a:folHlink>
          <a:srgbClr val="CC3300"/>
        </a:folHlink>
      </a:clrScheme>
    </a:extraClrScheme>
    <a:extraClrScheme>
      <a:clrScheme name="">
        <a:dk1>
          <a:srgbClr val="CCFFCC"/>
        </a:dk1>
        <a:lt1>
          <a:srgbClr val="000000"/>
        </a:lt1>
        <a:dk2>
          <a:srgbClr val="C0C0C0"/>
        </a:dk2>
        <a:lt2>
          <a:srgbClr val="E88A00"/>
        </a:lt2>
        <a:accent1>
          <a:srgbClr val="CCECFF"/>
        </a:accent1>
        <a:accent2>
          <a:srgbClr val="3366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3399FF"/>
        </a:folHlink>
      </a:clrScheme>
    </a:extraClrScheme>
    <a:extraClrScheme>
      <a:clrScheme name="">
        <a:dk1>
          <a:srgbClr val="FFFFCC"/>
        </a:dk1>
        <a:lt1>
          <a:srgbClr val="000000"/>
        </a:lt1>
        <a:dk2>
          <a:srgbClr val="C0C0C0"/>
        </a:dk2>
        <a:lt2>
          <a:srgbClr val="CC3300"/>
        </a:lt2>
        <a:accent1>
          <a:srgbClr val="FFFFCC"/>
        </a:accent1>
        <a:accent2>
          <a:srgbClr val="33993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FF"/>
        </a:hlink>
        <a:folHlink>
          <a:srgbClr val="6F6F9F"/>
        </a:folHlink>
      </a:clrScheme>
    </a:extraClrScheme>
    <a:extraClrScheme>
      <a:clrScheme name="">
        <a:dk1>
          <a:srgbClr val="FFE2C5"/>
        </a:dk1>
        <a:lt1>
          <a:srgbClr val="636395"/>
        </a:lt1>
        <a:dk2>
          <a:srgbClr val="C0C0C0"/>
        </a:dk2>
        <a:lt2>
          <a:srgbClr val="000000"/>
        </a:lt2>
        <a:accent1>
          <a:srgbClr val="FFE1E1"/>
        </a:accent1>
        <a:accent2>
          <a:srgbClr val="FF993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8080"/>
        </a:hlink>
        <a:folHlink>
          <a:srgbClr val="3399FF"/>
        </a:folHlink>
      </a:clrScheme>
    </a:extraClrScheme>
    <a:extraClrScheme>
      <a:clrScheme name="">
        <a:dk1>
          <a:srgbClr val="CCECFF"/>
        </a:dk1>
        <a:lt1>
          <a:srgbClr val="626292"/>
        </a:lt1>
        <a:dk2>
          <a:srgbClr val="C0C0C0"/>
        </a:dk2>
        <a:lt2>
          <a:srgbClr val="3333CC"/>
        </a:lt2>
        <a:accent1>
          <a:srgbClr val="D9F1FF"/>
        </a:accent1>
        <a:accent2>
          <a:srgbClr val="FF99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66"/>
        </a:hlink>
        <a:folHlink>
          <a:srgbClr val="009999"/>
        </a:folHlink>
      </a:clrScheme>
    </a:extraClrScheme>
    <a:extraClrScheme>
      <a:clrScheme name="">
        <a:dk1>
          <a:srgbClr val="FFE1E1"/>
        </a:dk1>
        <a:lt1>
          <a:srgbClr val="0066CC"/>
        </a:lt1>
        <a:dk2>
          <a:srgbClr val="C0C0C0"/>
        </a:dk2>
        <a:lt2>
          <a:srgbClr val="006600"/>
        </a:lt2>
        <a:accent1>
          <a:srgbClr val="FFFFCC"/>
        </a:accent1>
        <a:accent2>
          <a:srgbClr val="0099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EC0000"/>
        </a:hlink>
        <a:folHlink>
          <a:srgbClr val="0099FF"/>
        </a:folHlink>
      </a:clrScheme>
    </a:extraClrScheme>
    <a:extraClrScheme>
      <a:clrScheme name="">
        <a:dk1>
          <a:srgbClr val="DDDDDD"/>
        </a:dk1>
        <a:lt1>
          <a:srgbClr val="292929"/>
        </a:lt1>
        <a:dk2>
          <a:srgbClr val="B2B2B2"/>
        </a:dk2>
        <a:lt2>
          <a:srgbClr val="0066CC"/>
        </a:lt2>
        <a:accent1>
          <a:srgbClr val="CACADC"/>
        </a:accent1>
        <a:accent2>
          <a:srgbClr val="FFCC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8080"/>
        </a:hlink>
        <a:folHlink>
          <a:srgbClr val="7D7DA9"/>
        </a:folHlink>
      </a:clrScheme>
    </a:extraClrScheme>
  </a:extraClrSchemeLst>
</a:theme>
</file>

<file path=ppt/theme/theme5.xml><?xml version="1.0" encoding="utf-8"?>
<a:theme xmlns:r="http://schemas.openxmlformats.org/officeDocument/2006/relationships" xmlns:a="http://schemas.openxmlformats.org/drawingml/2006/main" name="默认设计模板_2">
  <a:themeElements>
    <a:clrScheme name="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DEF6F1"/>
        </a:dk1>
        <a:lt1>
          <a:srgbClr val="000000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FFFFD9"/>
        </a:dk1>
        <a:lt1>
          <a:srgbClr val="000000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6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15</Slides>
  <Notes>14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31">
      <vt:lpstr>Arial</vt:lpstr>
      <vt:lpstr>Calibri</vt:lpstr>
      <vt:lpstr>宋体</vt:lpstr>
      <vt:lpstr>幼圆</vt:lpstr>
      <vt:lpstr>Times New Roman</vt:lpstr>
      <vt:lpstr>隶书</vt:lpstr>
      <vt:lpstr>Wingdings</vt:lpstr>
      <vt:lpstr>楷体_GB2312</vt:lpstr>
      <vt:lpstr>黑体</vt:lpstr>
      <vt:lpstr>华文行楷</vt:lpstr>
      <vt:lpstr>Comic Sans MS</vt:lpstr>
      <vt:lpstr>方正舒体</vt:lpstr>
      <vt:lpstr>Monotype Corsiva</vt:lpstr>
      <vt:lpstr>方正姚体</vt:lpstr>
      <vt:lpstr>仿宋_GB2312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工厂主和种植园主冲突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2024-08-28T19:11:46.581</cp:lastPrinted>
  <dcterms:created xsi:type="dcterms:W3CDTF">2024-08-28T11:11:46Z</dcterms:created>
  <dcterms:modified xsi:type="dcterms:W3CDTF">2024-08-28T11:11:48Z</dcterms:modified>
</cp:coreProperties>
</file>