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0A196-A165-43F4-94B5-C96DC9CF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76F5F-1605-4027-A110-4990489C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754D3-B7F1-4BB6-944A-13EADA10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E551D-445D-4918-B285-3D6C21BD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6A4C8-48AF-43A7-95AE-ED8F28F1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8842A-18D6-470B-AEC4-A41357B29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E53F8-6579-4534-995A-40072A46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D88DB-154A-4C95-993A-E97960758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F261B-991B-42EC-B9B9-D5A30CDFB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C15B2-3039-441B-9B5D-D43CC50D1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6241D-FD47-4BC3-A472-7E14B767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013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地质勘探行业2024年质量提升策略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行业现状及挑战分析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质量提升策略制定背景与目标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关键领域质量提升措施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技术创新在质量提升中的应用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行业现状及挑战分析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地质勘探行业是一个庞大的行业，涉及多个领域，包括石油、天然气、煤炭、金属矿产等。这个行业在全球范围内都有广泛的活动，为经济发展提供了重要的资源保障。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地质勘探行业从业人员需要具备专业的地质知识和技能，以及丰富的实践经验。他们通常包括地质学家、地球物理学家、地球化学家、钻探工程师等。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地质勘探行业的技术水平不断提高，包括遥感技术、地球物理勘探技术、地球化学勘探技术、钻探技术等。这些技术的应用提高了勘探的精度和效率。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地质勘探行业概况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数字化和智能化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随着信息技术的发展，地质勘探行业正经历着数字化和智能化的变革。大数据、人工智能等技术的应用为地质勘探提供了新的手段和方法。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环保意识的提高使得地质勘探行业越来越注重绿色环保。在勘探过程中，需要采取一系列环保措施，减少对环境的破坏和污染。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地质勘探行业的国际化合作趋势日益明显。各国之间的地质资源互补性强，通过国际合作可以实现资源共享和互利共赢。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近年发展趋势及特点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技术瓶颈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尽管地质勘探技术不断发展，但仍存在一些技术瓶颈。例如，深部资源勘探难度大、成本高，需要研发更先进的勘探技术。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随着环保意识的提高，地质勘探行业面临的环保压力越来越大。如何在保障经济发展的同时保护环境，是行业面临的重要挑战。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地质勘探行业的国际竞争日益激烈。各国都在加强技术研发和人才培养，以提高自身的竞争力。如何在国际竞争中脱颖而出，是行业需要思考的问题。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质量提升策略制定背景与目标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近年来，国家对于地质勘探行业的管理越来越严格，相继出台了一系列政策法规，对地质勘探行业提出了更高的质量要求。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地质勘探行业有一系列的标准和规范，包括勘探方法、数据处理、成果报告等方面，这些标准和规范是保障勘探质量的基础。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政策法规要求及行业标准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企业内部应建立完善的质量管理体系，包括质量方针、目标、组织结构、职责、程序、资源等要素。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企业应采取有效的质量控制措施，包括勘探设计、野外施工、室内资料整理、成果报告编制等各个环节的质量控制。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企业在质量管理方面可能存在一些问题，如质量管理体系不完善、质量控制措施不严格、员工质量意识不强等。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092" r="2209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质量问题与挑战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企业内部质量管理现状评估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制定质量提升策略的目标是提高地质勘探行业的整体质量水平，减少质量问题，提高勘探成果的可靠性和经济性。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制定质量提升策略应遵循以下原则：科学性、实用性、可操作性、可持续性。同时，应结合企业自身实际情况，制定切实可行的质量提升策略。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质量提升策略制定目标与原则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关键领域质量提升措施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野外作业安全与效率提升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强化安全培训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定期为野外作业人员提供安全培训，包括野外生存技能、紧急救援措施等，确保他们能够在复杂环境中保障自身安全。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采用无人机、遥感等先进技术进行地质勘探，减少人工野外作业的时间和风险，提高工作效率。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对野外作业流程进行梳理和优化，减少不必要的环节和等待时间，提高工作效率。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建立完善的样品管理制度，确保样品的采集、运输、保存和处理过程符合规范要求，避免样品污染或变质。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严格样品管理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引进先进的测试技术和设备，提高测试的准确性和精度，减少误差。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提高测试技术水平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建立实验室内部质量控制体系，定期对测试过程和结果进行监督和检查，确保测试数据的可靠性。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实验室测试准确性保障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https://d.book118.com/988110136020006027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2024-09-04T18:32:59.851</cp:lastPrinted>
  <dcterms:created xsi:type="dcterms:W3CDTF">2024-09-04T10:32:59Z</dcterms:created>
  <dcterms:modified xsi:type="dcterms:W3CDTF">2024-09-04T10:33:01Z</dcterms:modified>
</cp:coreProperties>
</file>