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E2376-B4B7-4F50-B3E7-3DE2CBEDE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01919-02FF-43EB-81F4-8DEB18126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3325A-F4FB-4BE5-9C6D-9ED53FC41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5F9CB-F5A4-4496-9BEF-59C1B771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AA696-3FAA-4A0F-9EC6-92980FC8A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4A0DD-7B5D-4ABB-8D2C-7C174FE8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0BD1C-6401-413C-B2DC-15EBBF2B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53962-7DFE-4673-988E-1D962C49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9CC82-0DE3-45CE-AABC-4727FEE20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1C983-1D4B-4C89-A1B7-8C698B02E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D88B8-D9FE-41B4-9CE5-9CC480FC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2046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活动策划书字体格式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标题字体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正文字体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标题字号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正文字号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字体颜色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标题字体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正式、庄重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黑体是一种笔画粗细一致的字体，具有明显的棱角，给人一种正式、庄重的感觉。在活动策划书中，使用黑体作为标题字体能够凸显出策划书的正式性和专业性，营造出一种严谨、专业的氛围。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简洁、现代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雅黑是微软公司开发的一种字体，具有简洁、现代的特点。该字体在视觉上比较清晰，易于阅读，给人一种简洁、大方的感觉。在活动策划书中，使用微软雅黑作为标题字体能够让策划书看起来更加简洁明了，符合现代审美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微软雅黑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传统、优美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是一种手写字体，具有传统的韵味和优美的线条。该字体在书写时注重字形的结构和比例，给人一种优雅、端庄的感觉。在活动策划书中，使用楷体作为标题字体能够增添策划书的文化内涵和艺术感，使其更具吸引力。同时，楷体也是一种比较易读的字体，能够提高策划书的可读性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楷体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正文字体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宋体是一种经典的汉字字体，具有清晰的线条和规整的结构，常常被用于正式的文档和策划书中。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宋体字形端庄、整齐，非常适合在活动策划书中使用，能够给读者留下专业、正式的印象。在策划书中，正文部分的字体大小应选择适中，不宜过大或过小，以确保阅读体验的舒适度。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仿宋字体是一种模仿传统宋体的现代字体，其特点是字形略显瘦长，线条流畅，给人以清新、现代的感觉。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仿宋字体在活动策划书中可以用于标题或重点段落，以突出关键信息。使用仿宋字体时，可以适当调整字体的颜色和大小，使其与整体文档风格相协调。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6746" r="267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微软雅黑是一种简洁、大方的现代黑体字体，具有粗细适中的线条和清晰明了的结构。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微软雅黑字体在活动策划书中可以作为正文字体，能够给读者带来清晰、易读的阅读体验。同时，微软雅黑字体也适合用于标题和重点段落的强调，能够突出关键信息，提高文档的可读性。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微软雅黑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标题字号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https://d.book118.com/988112046076006037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2024-09-17T12:22:42.472</cp:lastPrinted>
  <dcterms:created xsi:type="dcterms:W3CDTF">2024-09-17T04:22:42Z</dcterms:created>
  <dcterms:modified xsi:type="dcterms:W3CDTF">2024-09-17T04:22:44Z</dcterms:modified>
</cp:coreProperties>
</file>