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723EFE-A1E5-49BC-8282-9A381899F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488853-192E-48A8-B74C-A05931ED9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86CD05-EFD6-49A1-A0F4-E71A498712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57202A-A95B-472D-830E-74837B0F7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AAE63A-91B2-4C44-BDDC-EC05B7593F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F2FAD4-AA01-4ACA-AC9D-1B9E0D6DB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4C3E6BA-C8FD-4DE5-AE13-0DBCDA7A59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62BE15-C9AB-423F-9D1C-4AA91D3FD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AF32AF-7A59-4B76-8FEB-FD5B351BE9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70575-1951-4358-877B-215B31794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41F091-A686-439E-90D0-E5DE49114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1207706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胆道疾病健康教育动漫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25995" y="6044090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1676741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胆道疾病的基本知识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胆道疾病的原因与预防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胆道疾病的治疗与护理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动漫在健康教育中的应用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通过动漫的形式，向公众普及胆道疾病的相关知识，提高公众对胆道疾病的认知和预防意识。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胆道疾病是一种常见的消化系统疾病，近年来发病率呈上升趋势。由于缺乏足够的认知，许多人在患病后未能及时发现和治疗，导致病情恶化。因此，开展胆道疾病健康教育至关重要。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4000" r="14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动漫作为一种深受大众喜爱的娱乐形式，能够吸引观众的注意力，使健康教育更加有趣味性。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趣味性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直观易懂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625" r="8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覆盖面广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958" r="3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动漫能够通过生动的画面和情节，将复杂的知识简单化，使观众更容易理解和接受。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动漫作品可以通过各种媒体平台传播，覆盖更广泛的受众群体，提高健康教育的普及率。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健康教育与动漫结合的优点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胆道疾病的基本知识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833" b="8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了解胆道疾病的定义和类型是预防和治疗胆道疾病的基础。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胆道疾病是指发生在胆道系统的疾病，包括胆囊炎、胆结石、胆管炎、胆管结石等。这些疾病可能由多种因素引起，如不良饮食习惯、肥胖、糖尿病等。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胆道疾病的定义与类型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24" b="37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了解胆道疾病的常见症状有助于及时发现和治疗。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胆道疾病的常见症状包括右上腹疼痛、恶心、呕吐、黄疸、发热等。这些症状可能因个体差异而有所不同，因此及时就医是关键。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胆道疾病的常见症状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188" r="21188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了解胆道疾病的危害与后果有助于提高防治意识。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胆道疾病可能导致胆囊穿孔、感染、黄疸等严重后果，甚至可能危及生命。长期胆道疾病还可能影响患者的消化功能和生活质量。因此，及时诊断和治疗胆道疾病对于减轻患者痛苦和提高生存率至关重要。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胆道疾病的危害与后果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胆道疾病的原因与预防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237" r="3237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胆结石是胆道疾病的主要原因之一，由于胆固醇、胆色素等物质在胆囊内沉积形成结石，进而引发炎症和感染。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胆结石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胆道感染是常见的胆道疾病，主要由于肠道细菌逆流进入胆道，引发炎症。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细菌感染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部分人群存在先天性胆道结构异常，如胆总管囊肿、胆囊发育不良等，易导致胆道疾病的发生。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先天性胆道异常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胆道手术或创伤可能导致胆道结构改变，引发感染、结石等并发症。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创伤与手术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胆道疾病的主要原因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167" r="91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控制体重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定期体检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胆道疾病的预防措施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规律作息，避免长时间熬夜；适量运动，保持身体健康。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低脂、低糖、高纤维的饮食习惯有助于预防胆道疾病，避免过度摄入高胆固醇食物。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肥胖是胆道疾病的高危因素之一，保持合理的体重有助于预防胆道疾病。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定期进行腹部超声检查，及早发现胆道异常情况，及时治疗。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https://d.book118.com/988112077066006040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2024-09-18T23:43:15.371</cp:lastPrinted>
  <dcterms:created xsi:type="dcterms:W3CDTF">2024-09-18T15:43:15Z</dcterms:created>
  <dcterms:modified xsi:type="dcterms:W3CDTF">2024-09-18T15:43:17Z</dcterms:modified>
</cp:coreProperties>
</file>