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F958D-BF3C-4080-9269-2F69253CF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F8ADC-D0D1-46CC-818F-7B34ABD5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6DF79-A11E-4D80-A22C-8B9888D5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2266E-A4D4-40DE-AD76-F8CC35F0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C75F6-4829-4CD3-9497-B9D098C84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2DA13D-869F-4F35-BC6D-D7E6128C9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8A2DAA-8884-4842-9635-248AE8EE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095B8-FCEF-4575-86FF-51F8412C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E7420-48CC-4E54-B92F-61AA72DAA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19834-5AAC-4EE9-A24F-51905FDF1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38B50-BA09-4569-9CFB-474595BA7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13074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学校伙食费分析报告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学校伙食费现状分析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学校伙食费问题分析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学校伙食费改进措施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学校伙食费未来展望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06" b="1710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522" b="2352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随着物价上涨和学生餐饮需求的多样化，学校伙食费问题日益受到关注。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分析学校伙食费的构成及合理性，提出改进建议，以提高学生餐饮质量和满意度。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报告涵盖过去一学年的伙食费数据。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报告针对学校内所有食堂和餐厅进行分析。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报告将分析伙食费的构成、价格水平、质量评价等方面。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学校伙食费现状分析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原材料成本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包括米、面、油、蔬菜、肉类等食材的采购费用。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人工成本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厨师、服务员等餐饮工作人员的工资及福利费用。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设备折旧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厨房设备、餐具等固定资产的折旧费用。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水电气费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餐厅运营过程中产生的水、电、气等能源费用。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餐厅管理人员的工资及福利费用，以及日常办公支出。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伙食费构成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按餐次收费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根据早餐、午餐、晚餐等不同餐次制定不同的收费标准。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自助餐形式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提供多种菜品供学生选择，按选择的菜品数量和种类计费。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按菜品收费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根据菜品的成本、口味等因素制定不同的收费标准。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套餐形式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提供固定的菜品组合，按套餐价格收费。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伙食费标准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校园卡支付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学生通过校园卡进行支付，方便快捷。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微信支付/支付宝支付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学生可以使用手机支付工具进行支付，适应现代支付方式的需求。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现金支付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学生可以在餐厅窗口使用现金支付餐费。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银行转账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学生可以通过银行转账方式将餐费转入学校指定账户。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伙食费收取方式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学校伙食费问题分析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物价上涨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随着市场物价的普遍上涨，食材成本、人工成本等也在不断攀升，导致伙食费相应上涨。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菜品升级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学校为了提高学生伙食质量，不断升级菜品，引入更多高品质食材和烹饪方式，增加了成本。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浪费严重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学校食堂存在大量浪费现象，包括食材浪费、餐具浪费等，这些成本最终都会转嫁到学生身上。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伙食费高涨原因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https://d.book118.com/988113074007006046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2024-09-26T18:25:44.409</cp:lastPrinted>
  <dcterms:created xsi:type="dcterms:W3CDTF">2024-09-26T10:25:44Z</dcterms:created>
  <dcterms:modified xsi:type="dcterms:W3CDTF">2024-09-26T10:25:46Z</dcterms:modified>
</cp:coreProperties>
</file>