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67593-A8D6-4BC0-8CFA-6CB8D5B2D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8A855-E5A5-417B-92AD-B7AE91EFE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C4C57-A21B-4132-B6E1-40AC3094E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163D8C-0FF7-48D6-94E6-1312F53C6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B8198-A422-433D-94F3-F3813DF8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607767-09EB-43E3-81F5-EC58E8F31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DEE79F-05D1-4726-A9ED-8425E28C9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37D5E-5FFB-4AA6-99A7-8D8E95245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B71CE-E781-45A2-9D96-252E486E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2FA54-2F68-4AA4-BDDF-5C3FDC7F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DCA9-48C0-4B57-B98A-6A9364AC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4102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学校辅导员消防培训课件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火灾应急处理流程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学生宿舍消防安全管理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校园内其他场所消防安全注意事项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193" b="10193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根据燃烧物的性质，火灾可分为A、B、C、D四类，分别对应固体物质火灾、液体或可熔化的固体物质火灾、气体火灾和金属火灾。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可燃物、助燃物（通常是氧气）和着火源是构成燃烧的三个要素，缺一不可。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灭火就是破坏燃烧条件，使燃烧反应终止的过程。根据燃烧三要素，灭火原理可分为冷却法、窒息法、隔离法和抑制法四种。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035" b="1203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常见火源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明火、电火花、静电火花、雷击、自燃等都是常见的火源。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可燃物堆积、电器短路、煤气泄漏、违规操作等都可能引发火灾。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常见火源及危险因素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https://d.book118.com/988114102002006027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2024-09-04T12:24:26.727</cp:lastPrinted>
  <dcterms:created xsi:type="dcterms:W3CDTF">2024-09-04T04:24:26Z</dcterms:created>
  <dcterms:modified xsi:type="dcterms:W3CDTF">2024-09-04T04:24:28Z</dcterms:modified>
</cp:coreProperties>
</file>