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861764-900F-4D1A-A521-516143C01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C6B53D-9933-4753-A014-AF58A264D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5AE1D2-34DF-4610-9842-7FB2E440F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5DEFA2-68F7-4685-80C9-AA983E5B53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BE6094-ADDF-4018-AD49-FD182774EA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3EFD15-1C6A-4AA7-B60A-D637E0946A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B162DE-38D7-411A-8212-B2A797491D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E7E642-1CDE-44F5-B05B-FCC1A237BD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0AE4AB-AD1D-47BA-BBB3-90124BBE0A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CAF59E-9DE3-4DA4-A80B-D48417CB2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A0756-799D-49D6-BC90-44F829CAA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1504010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5" name="TextBox 5"/>
          <p:cNvSpPr txBox="1"/>
          <p:nvPr/>
        </p:nvSpPr>
        <p:spPr>
          <a:xfrm>
            <a:off x="4761919" y="3652786"/>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60858D">
                  <a:alpha val="100000"/>
                </a:srgbClr>
              </a:solidFill>
              <a:latin typeface="Microsoft Yahei"/>
              <a:ea typeface="Microsoft Yahei"/>
              <a:cs typeface="Microsoft Yahei"/>
            </a:endParaRPr>
          </a:p>
        </p:txBody>
      </p:sp>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预防飞行人为差错</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飞行人为差错的原因</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预防飞行人为差错的措施</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飞行安全文化的培养</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飞行安全监管和评估</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结论</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预防飞行人为差错是航空安全领域的重要课题，旨在减少因人为因素导致的飞行事故和安全隐患。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随着航空技术的不断发展，飞行器的自动化程度越来越高，但仍无法完全取代人的判断和操作。因此，人为因素在飞行安全中仍然起到至关重要的作用。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115" r="3011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18" r="1251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飞行人为差错是指在飞行过程中，由于人为因素导致的不符合飞行规则、操作规程或技术标准的行为或决策。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影响</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飞行人为差错可能导致严重的飞行事故、人员伤亡和财产损失。例如，飞行员误操作、通讯故障、导航错误等都可能导致飞机失控或偏离预定航道，从而引发灾难性后果。因此，预防飞行人为差错对于保障飞行安全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飞行人为差错的定义和影响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飞行人为差错的原因</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技能不足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飞行员在某些情况下可能缺乏足够的技能和经验，导致在紧急情况下无法做出正确的判断或操作。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疲劳和压力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长时间的飞行和高压的工作环境可能导致飞行员疲劳和注意力不集中，从而增加出现差错的风险。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沟通不畅</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飞行员与地面控制中心或其他飞行员的沟通不清晰或不及时，可能导致误解或决策错误。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飞行员因素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恶劣的天气条件，如强风、暴雨、雾霾等，可能影响飞行员的判断和操作，增加飞行难度和风险。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天气恶劣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750" r="19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空中交通拥堵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时区变化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08" r="16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繁忙的空中交通环境可能导致飞行员面临更多的操作和决策压力，增加差错发生的可能性。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跨越时区的飞行可能导致飞行员生物钟紊乱，影响其判断和操作能力。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维护不当</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飞机在维护过程中未能及时发现或修复潜在问题，可能导致飞行中出现故障或性能下降。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设计缺陷</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飞机设计上的缺陷或不合理的布局可能影响飞行员的操作效率和准确性，增加人为差错的风险。</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设备故障</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飞机上的导航、通讯或控制系统等关键设备出现故障，可能干扰飞行员的正常操作，增加差错风险。</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飞机因素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预防飞行人为差错的措施</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定期培训</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确保飞行员接受定期的技能培训，包括飞行技术、紧急情况处理和团队协作等。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知识更新</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飞行员应不断更新航空知识和法规，了解最新的飞行技术和安全标准。</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模拟训练</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模拟训练是提高飞行员应对复杂情况的有效手段，应定期进行模拟飞行训练。</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提高飞行员技能和知识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保持警觉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飞行员应时刻保持警觉，对飞行中的异常情况及时发现并处理。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避免疲劳</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合理安排飞行员的作息时间，避免因疲劳导致注意力不集中。</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心理疏导</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关注飞行员的心理状态，及时进行心理疏导和压力缓解。</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增强飞行员的意识和注意力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https://d.book118.com/988115040102006036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2024-09-16T01:39:58.934</cp:lastPrinted>
  <dcterms:created xsi:type="dcterms:W3CDTF">2024-09-15T17:39:58Z</dcterms:created>
  <dcterms:modified xsi:type="dcterms:W3CDTF">2024-09-15T17:40:01Z</dcterms:modified>
</cp:coreProperties>
</file>