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F4B2F-691D-46A0-BA41-8740096A51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5F10C7-F850-4605-9B57-0E1B52051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4C32C2-C571-44B9-B98A-6DD3F52D9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AC6701-A4E8-4818-A285-D1A99B3C9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A3407F0-47B6-4826-8E24-44E6D226B7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08C8CA-F459-4F89-AA08-8E5B8672D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55E8AF-1582-4379-B849-792BE66D4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8F1F9-2B9A-4D8D-8D99-C9CDA70B75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F3DDDF-22C2-4E5C-BDB4-64DF78B8AD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F5122-6DB1-44EF-913E-E007615EF8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455943-74D8-49F3-A811-5601BC993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1601404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心理健康渗透课教案及反思总结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7" name="TextBox 7"/>
          <p:cNvSpPr txBox="1"/>
          <p:nvPr/>
        </p:nvSpPr>
        <p:spPr>
          <a:xfrm>
            <a:off x="3399708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155002" y="4301515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教案概述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教学内容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教学方法与手段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教学反思与总结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/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参考文献与资料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教案概述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使学生了解心理健康的基本概念、标准及其重要性。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能力目标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情感态度价值观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培养学生自我调节、应对压力和解决问题的能力。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树立正确的心理健康观念，增强自我关爱意识。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小学高年级至初中阶段的学生。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约40人。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课程对象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1课时（45分钟）。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地点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学校心理辅导室。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课程时间与地点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理解心理健康的定义，明确心理健康在个人和社会中的重要性。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心理健康是指个体在心理、情感和社交方面的良好状态，包括情绪稳定、积极乐观、自我认知、人际关系和谐等方面。心理健康是个人全面发展的重要基础，也是社会稳定和繁荣的基石。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心理健康的定义与重要性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阐述心理健康与个人生活质量、家庭和社会的关系。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心理健康直接影响个人的生活质量，良好的心理健康有助于提高个人的幸福感、创造力和社会适应能力。同时，家庭和社会环境对个体的心理健康也具有重要影响，良好的家庭和社会支持有助于维护个体的心理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心理健康与生活的关系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掌握识别和应对常见心理健康问题的方法和技巧。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常见的心理健康问题，如焦虑、抑郁、压力等，以及其表现和影响。掌握应对心理健康问题的技巧，如心理疏导、放松训练、认知行为疗法等，以及寻求专业心理咨询和治疗的重要性。同时，也要关注自己和他人的心理健康，及时发现和提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心理健康问题的识别与应对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教学方法与手段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90034" y="2474335"/>
            <a:ext cx="3067716" cy="1714909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6" name="Connector 6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https://d.book118.com/988116014042006044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2024-09-24T07:26:17.085</cp:lastPrinted>
  <dcterms:created xsi:type="dcterms:W3CDTF">2024-09-23T23:26:17Z</dcterms:created>
  <dcterms:modified xsi:type="dcterms:W3CDTF">2024-09-23T23:26:19Z</dcterms:modified>
</cp:coreProperties>
</file>