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F865F91-09C9-494A-B3FD-8E72B57AAC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D9ADE-475F-451B-A9FD-7F6B70BAB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39784-68CA-494E-97AA-6BCF863D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901D2-930D-4E16-95DC-9BE10C85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0644B-4219-4AED-8229-D4668EA4B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C329E-7B7A-4410-97FD-00DFA4B11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54893-E2F8-4014-B398-ED1704DEB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66BA04-7457-45AC-8ABF-D5B7BAE87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5E778-E524-4CE4-B1BF-D02D5E4F4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80EA5-0FB7-4100-BFD7-364E003A8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4192F-C483-487E-A966-A06D1D735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C8249-209B-4F5D-BAD2-220B4899F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F3F072F-A7D9-4298-96DF-B3D60C970B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7700BCB-C8B5-4B8C-AEE4-5DBD45398CA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711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焊接市场分析培训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焊接市场概述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焊接市场分析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焊接市场培训需求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焊接市场发展机遇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焊接市场竞争分析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焊接市场概述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市场规模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全球焊接市场规模持续增长，亚太地区占据市场份额最大。随着新兴技术的发展，市场增长势头更加强劲。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市场趋势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受欢迎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智能化焊接设备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推动市场变革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促使技术转型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市场驱动因素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带动市场需求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制造业发展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持续增长带动市场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汽车工业扩大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促进市场发展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电子行业增长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焊接技术人才短缺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挑战一：培训需求大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挑战二：技能匹配困难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市场竞争激烈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挑战一：企业创新压力大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挑战二：市场份额争夺激烈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高技术含量焊接设备价格昂贵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挑战一：成本高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挑战二：市场竞争激烈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焊接市场分析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市场细分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市场细分是指将整体市场按照不同的标准进行分类。焊接市场可以按应用领域分为汽车行业、电子行业、航空航天等；按产品类型分为电弧焊、气体保护焊、激光焊等；按技术发展分为传统焊接、智能化焊接、自动化焊接等。这种市场细分有助于更好地了解市场需求和行业发展趋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市场份额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各主要厂商市场份额比较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区域发展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不同地区市场份额差异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企业实力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领先企业市场表现分析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咨询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技术传承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传统焊接技术仍占主导地位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绿色环保焊接技术受到重视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技术升级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智能化焊接设备逐渐普及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市场发展趋势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市场的发展趋势是与技术的进步和环保意识的增强密切相关。传统焊接技术虽然仍然占据主导地位，但智能化焊接设备和绿色环保焊接技术正在逐渐普及。企业应关注市场趋势，不断创新发展，以适应日益激烈的市场竞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焊接市场培训需求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行业技术发展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随着焊接行业的迅速发展，新技术不断涌现，导致技术更新换代速度加快。焊接工艺日益复杂，培训需求也随之增加。专业技术人才的需求持续增长，市场对高素质的焊接人才需求量不断攀升。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岗位需求分析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负责具体焊接工作的操作人员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焊接操作工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负责焊接工程设计与管理的专业人员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焊接工程师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协助焊接工程师进行技术支持与调试的人员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面对面教学，注重理论传授与实践操作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传统课堂培训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重点培养实际操作技能，注重动手实践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通过网络平台进行远程学习和技能培训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在线视频培训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师资力量对比分析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考察不同培训机构的师资力量，选择具备丰富教学经验的授课老师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学员评价和就业情况统计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查看学员的评价和就业情况，了解培训机构的实际效果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培训机构比较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各大培训机构课程设置比较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综合评估各大培训机构的课程设置，寻找适合自己的培训方案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行业未来发展趋势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随着科技的不断进步，焊接行业将迎来更多的智能化和自动化技术应用。培训机构需要不断更新教学内容，紧跟行业发展，培养更多高素质的焊接技术人才。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https://d.book118.com/988117116010006050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焊接市场分析培训</vt:lpstr>
      <vt:lpstr>目录</vt:lpstr>
      <vt:lpstr>第1章 焊接市场概述</vt:lpstr>
      <vt:lpstr> </vt:lpstr>
      <vt:lpstr>市场趋势</vt:lpstr>
      <vt:lpstr>市场驱动因素</vt:lpstr>
      <vt:lpstr>市场挑战</vt:lpstr>
      <vt:lpstr>第2章 焊接市场分析</vt:lpstr>
      <vt:lpstr> </vt:lpstr>
      <vt:lpstr>市场份额</vt:lpstr>
      <vt:lpstr>产品分类</vt:lpstr>
      <vt:lpstr>市场发展趋势</vt:lpstr>
      <vt:lpstr>市场发展趋势</vt:lpstr>
      <vt:lpstr>第3章 焊接市场培训需求</vt:lpstr>
      <vt:lpstr>行业技术发展</vt:lpstr>
      <vt:lpstr>岗位需求分析</vt:lpstr>
      <vt:lpstr>培训方式</vt:lpstr>
      <vt:lpstr>培训机构比较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2024-09-29T14:30:40.679</cp:lastPrinted>
  <dcterms:created xsi:type="dcterms:W3CDTF">2024-09-29T06:30:40Z</dcterms:created>
  <dcterms:modified xsi:type="dcterms:W3CDTF">2024-09-29T06:30:42Z</dcterms:modified>
</cp:coreProperties>
</file>