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EB8F3-3C2B-479B-B25F-4C7D10E1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3CE63-5CF6-414A-9524-69651EC1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F20B4-911F-4AE1-A1BE-D175500DD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36671-1B00-4CC2-BD5D-74009D504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73E8B-ECC2-4699-A65C-CB972001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FA925A-E799-4166-8E2F-19ED34FF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0CAA7-58C5-4E09-8CB6-304EC5F7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61C07-61A9-4AA8-BEC2-AAAA92149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3354D-1EFA-4CE6-A9AD-624451FA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E63F5-3625-4C0F-8E1D-B985B946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8913D-9BB0-4AE1-8438-10C35647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0011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血液净化专科护理的核心技能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血液净化专科护理的实践操作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血液净化专科护理的伦理与法律责任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血液净化专科护理的未来发展与挑战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血液净化专科护理概述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血液净化专科护理的核心技能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86" r="22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33" r="197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根据患者的病情和需求，选择合适的血管通路建立方式，如动静脉瘘、中心静脉导管等。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血管通路建立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定期检查血管通路的通畅度和功能，及时处理并发症，如血栓形成、感染等，确保血管通路的长期稳定和安全。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熟悉血液净化设备的原理和操作流程，根据患者的病情和需求，选择合适的血液净化模式和参数。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定期对血液净化设备进行保养和维护，确保设备的正常运行和使用效果，同时遵循相关规定和操作规程，保障患者的安全。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血液净化设备操作与维护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血液净化设备维护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血液净化设备操作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密切监测患者的生命体征、液体平衡、肾功能等指标，及时发现和处理异常情况。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根据患者的病情和治疗效果，定期进行评估和调整治疗方案，确保治疗效果和患者的安全。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血液净化患者的病情监测与评估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关注患者的心理状态和情感需求，提供心理支持和疏导，帮助患者缓解焦虑、抑郁等情绪问题。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与患者家属和社会支持系统保持联系，为患者提供必要的支持和帮助，促进患者的全面康复。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血液净化患者的心理护理与支持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血液净化专科护理的实践操作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血液透析护理是血液净化专科护理中的一种重要实践操作，主要通过半透膜原理，将患者体内的有害物质和多余水分清除，以维持水、电解质和酸碱平衡。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血液透析护理过程中，需要建立良好的血管通路，确保血液能够顺利进入透析器进行净化。同时，还需要密切监测患者的生命体征和病情变化，及时处理可能出现的不良反应。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血液透析护理的注意事项包括控制饮食、遵医嘱服药、定期检查等，以降低并发症的发生风险。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693" r="11693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https://d.book118.com/988120011052006044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2024-09-24T11:44:20.181</cp:lastPrinted>
  <dcterms:created xsi:type="dcterms:W3CDTF">2024-09-24T03:44:20Z</dcterms:created>
  <dcterms:modified xsi:type="dcterms:W3CDTF">2024-09-24T03:44:21Z</dcterms:modified>
</cp:coreProperties>
</file>