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17264-E594-4AAD-92F3-976D42D9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B524B-65DC-4181-B9F3-42EF8E66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96BD-00A7-4540-A508-53EAEFF5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EE910-E713-4E73-915F-9482BA21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21B1C-783D-4615-98BF-2A6B4096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D9C7A-2856-4F02-85A7-DDBCCB80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15E0B-F467-478C-B42A-7400AAA9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96E88-C02C-44B1-8BA6-63E8886E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A106F-E199-42EF-88A7-469A9979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C7FFF-3F6A-499E-93A5-7DB0A2BD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02052-544E-47EA-B224-969666F04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00450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食品安全 预防传染病主题班会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食品安全与传染病案例分析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班会活动安排与总结反思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食品安全与传染病概述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食品安全直接关系到人们的身体健康，确保摄入的食物无污染、无有害物质，预防食物中毒和疾病的发生。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保障身体健康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食品安全问题不仅影响个人健康，还可能引发社会恐慌和不稳定。因此，保障食品安全是维护社会稳定的重要因素之一。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传染病主要通过空气、飞沫、接触等途径传播，如流感、肺炎等。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传染病对人们的身体健康造成严重威胁，可能导致死亡、残疾等严重后果，对社会经济和公共卫生造成巨大影响。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传染病传播途径及危害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食品安全有助于预防传染病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保持食品清洁、煮熟的食物可以杀死病原体，减少传染病的发生。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食品安全与传染病预防相互促进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在预防传染病的过程中，需要关注食品卫生和安全，加强食品监管和检测，确保食品质量安全。同时，预防传染病也需要加强食品卫生和安全的宣传和教育，提高公众的食品安全意识和自我保护能力。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食品安全与传染病预防关系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食品安全知识普及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查看食品标签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购买食品时，注意查看食品标签上的生产日期、保质期等信息，确保食品新鲜。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避免购买过期或变质的食品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过期或变质的食品可能含有有害物质，应避免购买。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购买正规渠道的食品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选择有信誉的超市、农贸市场等购买食品，避免购买来源不明的食品。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食品选购技巧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将生食和熟食分开存放，避免交叉污染。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加工前清洗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煮熟的食物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加工食品前，应先清洗双手和厨具，确保卫生。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食物应煮熟透，避免半熟或全生的食物，以免引起食物中毒。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食品储存与加工方法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接触食物前应先洗手，确保手部卫生。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750" b="4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避免在厨房或餐桌附近随地吐痰，以免污染食物。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定期清洁厨房，保持干燥和通风，避免潮湿和霉变。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保持厨房清洁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传染病预防措施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https://d.book118.com/988120045063006025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2024-09-02T03:43:30.179</cp:lastPrinted>
  <dcterms:created xsi:type="dcterms:W3CDTF">2024-09-01T19:43:30Z</dcterms:created>
  <dcterms:modified xsi:type="dcterms:W3CDTF">2024-09-01T19:43:31Z</dcterms:modified>
</cp:coreProperties>
</file>